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66" r:id="rId2"/>
    <p:sldId id="265" r:id="rId3"/>
    <p:sldId id="268" r:id="rId4"/>
    <p:sldId id="267" r:id="rId5"/>
    <p:sldId id="273" r:id="rId6"/>
    <p:sldId id="270" r:id="rId7"/>
    <p:sldId id="274" r:id="rId8"/>
    <p:sldId id="271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53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BDA6D-DC69-4DCE-BAF7-6763517D3376}" type="datetimeFigureOut">
              <a:rPr lang="en-US"/>
              <a:t>4/17/2017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77E94-A6AB-4E02-8E43-E89F9CF4757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4258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F6C43-988E-4257-9A1C-C162EF036D58}" type="datetimeFigureOut">
              <a:rPr lang="en-US"/>
              <a:t>4/17/2017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491D0-8E1B-49C7-849B-A28568D9449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26325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CCFE9AC-F15C-4FA0-A6F1-298829FA691D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13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E9AC-F15C-4FA0-A6F1-298829FA691D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79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E9AC-F15C-4FA0-A6F1-298829FA691D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5426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E9AC-F15C-4FA0-A6F1-298829FA691D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10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E9AC-F15C-4FA0-A6F1-298829FA691D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560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E9AC-F15C-4FA0-A6F1-298829FA691D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8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E9AC-F15C-4FA0-A6F1-298829FA691D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01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E9AC-F15C-4FA0-A6F1-298829FA691D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089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E9AC-F15C-4FA0-A6F1-298829FA691D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38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E9AC-F15C-4FA0-A6F1-298829FA691D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04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E9AC-F15C-4FA0-A6F1-298829FA691D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087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CCFE9AC-F15C-4FA0-A6F1-298829FA691D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D266BE7-899D-4075-917F-DBDE33B6B69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004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6: Crafting Excellence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686050" cy="1463040"/>
          </a:xfrm>
        </p:spPr>
        <p:txBody>
          <a:bodyPr/>
          <a:lstStyle/>
          <a:p>
            <a:pPr algn="ctr"/>
            <a:r>
              <a:rPr lang="en-US" sz="2800" dirty="0"/>
              <a:t>6-3 </a:t>
            </a:r>
            <a:endParaRPr lang="en-US" sz="2800" dirty="0" smtClean="0"/>
          </a:p>
          <a:p>
            <a:pPr algn="ctr"/>
            <a:r>
              <a:rPr lang="en-US" sz="2800" dirty="0" smtClean="0"/>
              <a:t>Peer-Editing </a:t>
            </a:r>
            <a:r>
              <a:rPr lang="en-US" sz="2800" dirty="0"/>
              <a:t>an Article</a:t>
            </a:r>
          </a:p>
          <a:p>
            <a:endParaRPr lang="en-US" dirty="0"/>
          </a:p>
        </p:txBody>
      </p:sp>
      <p:pic>
        <p:nvPicPr>
          <p:cNvPr id="1026" name="Picture 2" descr="Image result for edi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021" y="125733"/>
            <a:ext cx="3400425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874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Peer-Editing?!?</a:t>
            </a:r>
            <a:endParaRPr lang="en-US" sz="5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960120" y="1828457"/>
            <a:ext cx="3935512" cy="502954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Define-</a:t>
            </a:r>
          </a:p>
          <a:p>
            <a:pPr lvl="1"/>
            <a:r>
              <a:rPr lang="en-US" sz="2800" dirty="0"/>
              <a:t>students work with someone their own age-usually someone in the same class-to help improve, revise, and edit a piece of student </a:t>
            </a:r>
            <a:r>
              <a:rPr lang="en-US" sz="2800" dirty="0" smtClean="0"/>
              <a:t>writing</a:t>
            </a:r>
          </a:p>
          <a:p>
            <a:r>
              <a:rPr lang="en-US" sz="3200" dirty="0" smtClean="0"/>
              <a:t>Brainstorm</a:t>
            </a:r>
          </a:p>
          <a:p>
            <a:pPr lvl="1"/>
            <a:r>
              <a:rPr lang="en-US" sz="3050" dirty="0" smtClean="0"/>
              <a:t>Pros?</a:t>
            </a:r>
          </a:p>
          <a:p>
            <a:pPr lvl="1"/>
            <a:r>
              <a:rPr lang="en-US" sz="3050" dirty="0" smtClean="0"/>
              <a:t>Cons?</a:t>
            </a:r>
            <a:endParaRPr lang="en-US" sz="3050" dirty="0"/>
          </a:p>
        </p:txBody>
      </p:sp>
      <p:pic>
        <p:nvPicPr>
          <p:cNvPr id="2050" name="Picture 2" descr="Image result for peer edi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857" y="1938846"/>
            <a:ext cx="4286250" cy="4286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7031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3 Steps</a:t>
            </a:r>
            <a:endParaRPr lang="en-US" sz="54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960119" y="2194559"/>
            <a:ext cx="3989251" cy="4452983"/>
          </a:xfrm>
        </p:spPr>
        <p:txBody>
          <a:bodyPr>
            <a:normAutofit/>
          </a:bodyPr>
          <a:lstStyle/>
          <a:p>
            <a:r>
              <a:rPr lang="en-US" sz="3500" dirty="0" smtClean="0">
                <a:solidFill>
                  <a:srgbClr val="0070C0"/>
                </a:solidFill>
              </a:rPr>
              <a:t>Steps to follow when peer-editing someone’s work:</a:t>
            </a:r>
            <a:endParaRPr lang="en-US" sz="35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3000" b="1" u="sng" dirty="0">
                <a:solidFill>
                  <a:srgbClr val="0070C0"/>
                </a:solidFill>
              </a:rPr>
              <a:t>Step 1</a:t>
            </a:r>
            <a:r>
              <a:rPr lang="en-US" sz="3000" dirty="0">
                <a:solidFill>
                  <a:srgbClr val="0070C0"/>
                </a:solidFill>
              </a:rPr>
              <a:t>- Compliments</a:t>
            </a:r>
          </a:p>
          <a:p>
            <a:pPr marL="0" indent="0">
              <a:buNone/>
            </a:pPr>
            <a:r>
              <a:rPr lang="en-US" sz="3000" b="1" u="sng" dirty="0">
                <a:solidFill>
                  <a:srgbClr val="0070C0"/>
                </a:solidFill>
              </a:rPr>
              <a:t>Step 2</a:t>
            </a:r>
            <a:r>
              <a:rPr lang="en-US" sz="3000" dirty="0">
                <a:solidFill>
                  <a:srgbClr val="0070C0"/>
                </a:solidFill>
              </a:rPr>
              <a:t>- Suggestions</a:t>
            </a:r>
          </a:p>
          <a:p>
            <a:pPr marL="0" indent="0">
              <a:buNone/>
            </a:pPr>
            <a:r>
              <a:rPr lang="en-US" sz="3000" b="1" u="sng" dirty="0">
                <a:solidFill>
                  <a:srgbClr val="0070C0"/>
                </a:solidFill>
              </a:rPr>
              <a:t>Step 3</a:t>
            </a:r>
            <a:r>
              <a:rPr lang="en-US" sz="3000" dirty="0">
                <a:solidFill>
                  <a:srgbClr val="0070C0"/>
                </a:solidFill>
              </a:rPr>
              <a:t>- Corrections</a:t>
            </a:r>
          </a:p>
          <a:p>
            <a:endParaRPr lang="en-US" dirty="0"/>
          </a:p>
        </p:txBody>
      </p:sp>
      <p:pic>
        <p:nvPicPr>
          <p:cNvPr id="5122" name="Picture 2" descr="Image result for peer edi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370" y="2194559"/>
            <a:ext cx="3701144" cy="420624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490595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7030A0"/>
                </a:solidFill>
              </a:rPr>
              <a:t>Step 1- Compliments</a:t>
            </a:r>
            <a:endParaRPr lang="en-US" sz="5400" dirty="0">
              <a:solidFill>
                <a:srgbClr val="7030A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811526" y="2194560"/>
            <a:ext cx="3833710" cy="4414058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The first rule of Peer Editing is to STAY POSITIVE!</a:t>
            </a:r>
          </a:p>
          <a:p>
            <a:pPr lvl="1"/>
            <a:r>
              <a:rPr lang="en-US" sz="2800" dirty="0" smtClean="0"/>
              <a:t>Remember, you’re helping to change someone else’s work.</a:t>
            </a:r>
          </a:p>
          <a:p>
            <a:pPr lvl="1"/>
            <a:r>
              <a:rPr lang="en-US" sz="2800" dirty="0" smtClean="0">
                <a:solidFill>
                  <a:srgbClr val="0070C0"/>
                </a:solidFill>
              </a:rPr>
              <a:t>Think about how you would feel </a:t>
            </a:r>
            <a:r>
              <a:rPr lang="en-US" sz="2800" dirty="0" smtClean="0"/>
              <a:t>if someone were telling you what needed to be improved in your own writing…</a:t>
            </a:r>
            <a:endParaRPr lang="en-US" sz="2800" dirty="0"/>
          </a:p>
        </p:txBody>
      </p:sp>
      <p:pic>
        <p:nvPicPr>
          <p:cNvPr id="3078" name="Picture 6" descr="Image result for thumbs u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91" y="2194560"/>
            <a:ext cx="4127075" cy="3951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7000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Step 1- Compliments</a:t>
            </a:r>
            <a:endParaRPr lang="en-US" sz="54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811526" y="2194560"/>
            <a:ext cx="4062310" cy="466344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Always start </a:t>
            </a:r>
            <a:r>
              <a:rPr lang="en-US" sz="3200" dirty="0" smtClean="0">
                <a:solidFill>
                  <a:srgbClr val="7030A0"/>
                </a:solidFill>
              </a:rPr>
              <a:t>with </a:t>
            </a: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COMPLIMENTS!</a:t>
            </a:r>
            <a:endParaRPr lang="en-US" sz="3200" dirty="0" smtClean="0">
              <a:solidFill>
                <a:srgbClr val="7030A0"/>
              </a:solidFill>
            </a:endParaRPr>
          </a:p>
          <a:p>
            <a:pPr lvl="1"/>
            <a:r>
              <a:rPr lang="en-US" sz="2800" dirty="0" smtClean="0">
                <a:solidFill>
                  <a:srgbClr val="0070C0"/>
                </a:solidFill>
              </a:rPr>
              <a:t>Tell the writer what you think he or she did 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WELL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Examples…</a:t>
            </a:r>
            <a:endParaRPr lang="en-US" sz="2650" dirty="0" smtClean="0"/>
          </a:p>
          <a:p>
            <a:pPr lvl="1"/>
            <a:r>
              <a:rPr lang="en-US" sz="2650" dirty="0" smtClean="0"/>
              <a:t>I really loved your topic</a:t>
            </a:r>
          </a:p>
          <a:p>
            <a:pPr lvl="1"/>
            <a:r>
              <a:rPr lang="en-US" sz="2650" dirty="0" smtClean="0"/>
              <a:t>I think you used a lot of good details</a:t>
            </a:r>
          </a:p>
          <a:p>
            <a:pPr lvl="1"/>
            <a:r>
              <a:rPr lang="en-US" sz="2650" dirty="0" smtClean="0"/>
              <a:t>I liked when you did this</a:t>
            </a:r>
          </a:p>
          <a:p>
            <a:pPr lvl="1"/>
            <a:r>
              <a:rPr lang="en-US" sz="2650" dirty="0" smtClean="0"/>
              <a:t>My favorite part was ___ because…</a:t>
            </a:r>
          </a:p>
          <a:p>
            <a:pPr lvl="1"/>
            <a:r>
              <a:rPr lang="en-US" sz="2650" dirty="0" smtClean="0"/>
              <a:t>This was a really good read because…</a:t>
            </a:r>
          </a:p>
          <a:p>
            <a:pPr lvl="1"/>
            <a:r>
              <a:rPr lang="en-US" sz="2650" dirty="0" smtClean="0"/>
              <a:t>I like the way </a:t>
            </a:r>
            <a:r>
              <a:rPr lang="en-US" sz="2650" dirty="0" smtClean="0"/>
              <a:t>you…</a:t>
            </a:r>
            <a:endParaRPr lang="en-US" sz="2800" dirty="0" smtClean="0"/>
          </a:p>
        </p:txBody>
      </p:sp>
      <p:pic>
        <p:nvPicPr>
          <p:cNvPr id="3078" name="Picture 6" descr="Image result for thumbs u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91" y="2194560"/>
            <a:ext cx="4127075" cy="3951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177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7030A0"/>
                </a:solidFill>
              </a:rPr>
              <a:t>Step 2- Suggestions</a:t>
            </a:r>
            <a:endParaRPr lang="en-US" sz="54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0119" y="2194560"/>
            <a:ext cx="3851407" cy="4663440"/>
          </a:xfrm>
        </p:spPr>
        <p:txBody>
          <a:bodyPr>
            <a:normAutofit fontScale="55000" lnSpcReduction="20000"/>
          </a:bodyPr>
          <a:lstStyle/>
          <a:p>
            <a:r>
              <a:rPr lang="en-US" sz="5100" dirty="0" smtClean="0">
                <a:solidFill>
                  <a:srgbClr val="7030A0"/>
                </a:solidFill>
              </a:rPr>
              <a:t>Making suggestions means giving the author some specific ideas about how to make his or her writing better.</a:t>
            </a:r>
          </a:p>
          <a:p>
            <a:r>
              <a:rPr lang="en-US" sz="5100" dirty="0" smtClean="0">
                <a:solidFill>
                  <a:srgbClr val="00B050"/>
                </a:solidFill>
              </a:rPr>
              <a:t>Remember- stay positive and </a:t>
            </a:r>
            <a:r>
              <a:rPr lang="en-US" sz="5100" b="1" u="sng" dirty="0" smtClean="0">
                <a:solidFill>
                  <a:srgbClr val="00B050"/>
                </a:solidFill>
              </a:rPr>
              <a:t>be specific!</a:t>
            </a:r>
          </a:p>
          <a:p>
            <a:pPr lvl="1"/>
            <a:r>
              <a:rPr lang="en-US" sz="3600" dirty="0" smtClean="0"/>
              <a:t>Instead of, “It didn’t make sense,” say, “If you add more details after this sentence, it would be more clear.”</a:t>
            </a:r>
          </a:p>
          <a:p>
            <a:pPr lvl="1"/>
            <a:r>
              <a:rPr lang="en-US" sz="3600" dirty="0" smtClean="0"/>
              <a:t>Instead of, “Your word choice was boring,” say, “Instead of using the word ___, maybe you can say ___.”</a:t>
            </a:r>
            <a:endParaRPr lang="en-US" sz="3600" dirty="0"/>
          </a:p>
        </p:txBody>
      </p:sp>
      <p:pic>
        <p:nvPicPr>
          <p:cNvPr id="8194" name="Picture 2" descr="Image result for sugges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092" y="2194560"/>
            <a:ext cx="3738410" cy="3906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131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Step 2- Suggestions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0119" y="2194560"/>
            <a:ext cx="3851407" cy="4663440"/>
          </a:xfrm>
        </p:spPr>
        <p:txBody>
          <a:bodyPr>
            <a:normAutofit fontScale="70000" lnSpcReduction="20000"/>
          </a:bodyPr>
          <a:lstStyle/>
          <a:p>
            <a:r>
              <a:rPr lang="en-US" sz="5100" dirty="0" smtClean="0"/>
              <a:t>Here are some </a:t>
            </a:r>
            <a:r>
              <a:rPr lang="en-US" sz="5100" dirty="0" smtClean="0">
                <a:solidFill>
                  <a:srgbClr val="00B050"/>
                </a:solidFill>
              </a:rPr>
              <a:t>areas that you may want to make suggestions about:</a:t>
            </a:r>
          </a:p>
          <a:p>
            <a:pPr lvl="1"/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Choice</a:t>
            </a:r>
          </a:p>
          <a:p>
            <a:pPr lvl="1"/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Details</a:t>
            </a:r>
          </a:p>
          <a:p>
            <a:pPr lvl="1"/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Organization</a:t>
            </a:r>
          </a:p>
          <a:p>
            <a:pPr lvl="1"/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Sentences</a:t>
            </a:r>
          </a:p>
          <a:p>
            <a:pPr lvl="1"/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</a:t>
            </a:r>
          </a:p>
          <a:p>
            <a:pPr lvl="1"/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 / Content</a:t>
            </a:r>
          </a:p>
          <a:p>
            <a:pPr lvl="1"/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Flow</a:t>
            </a:r>
          </a:p>
          <a:p>
            <a:pPr lvl="1"/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tc.</a:t>
            </a:r>
            <a:endParaRPr lang="en-US" sz="3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4" name="Picture 2" descr="Image result for sugges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092" y="2194560"/>
            <a:ext cx="3738410" cy="3906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1796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7030A0"/>
                </a:solidFill>
              </a:rPr>
              <a:t>Step 3- Corrections</a:t>
            </a:r>
            <a:endParaRPr lang="en-US" sz="5400" dirty="0">
              <a:solidFill>
                <a:srgbClr val="7030A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811526" y="2194560"/>
            <a:ext cx="3854492" cy="4663440"/>
          </a:xfrm>
        </p:spPr>
        <p:txBody>
          <a:bodyPr>
            <a:normAutofit fontScale="40000" lnSpcReduction="20000"/>
          </a:bodyPr>
          <a:lstStyle/>
          <a:p>
            <a:r>
              <a:rPr lang="en-US" sz="8000" dirty="0" smtClean="0"/>
              <a:t>The 3</a:t>
            </a:r>
            <a:r>
              <a:rPr lang="en-US" sz="8000" baseline="30000" dirty="0" smtClean="0"/>
              <a:t>rd</a:t>
            </a:r>
            <a:r>
              <a:rPr lang="en-US" sz="8000" dirty="0" smtClean="0"/>
              <a:t> </a:t>
            </a:r>
            <a:r>
              <a:rPr lang="en-US" sz="8000" dirty="0" smtClean="0"/>
              <a:t>step </a:t>
            </a:r>
            <a:r>
              <a:rPr lang="en-US" sz="8000" dirty="0" smtClean="0"/>
              <a:t>in the peer editing process is making </a:t>
            </a:r>
            <a:r>
              <a:rPr lang="en-US" sz="8000" dirty="0" smtClean="0"/>
              <a:t>corrections.</a:t>
            </a:r>
            <a:endParaRPr lang="en-US" sz="8000" dirty="0" smtClean="0"/>
          </a:p>
          <a:p>
            <a:r>
              <a:rPr lang="en-US" sz="8000" dirty="0" smtClean="0">
                <a:solidFill>
                  <a:srgbClr val="FF0000"/>
                </a:solidFill>
              </a:rPr>
              <a:t>Corrections means checking your peer’s paper for</a:t>
            </a:r>
          </a:p>
          <a:p>
            <a:pPr lvl="1"/>
            <a:r>
              <a:rPr lang="en-US" sz="5100" dirty="0" smtClean="0">
                <a:solidFill>
                  <a:srgbClr val="FF0000"/>
                </a:solidFill>
              </a:rPr>
              <a:t>Spelling Mistakes</a:t>
            </a:r>
          </a:p>
          <a:p>
            <a:pPr lvl="1"/>
            <a:r>
              <a:rPr lang="en-US" sz="5100" dirty="0" smtClean="0">
                <a:solidFill>
                  <a:srgbClr val="FF0000"/>
                </a:solidFill>
              </a:rPr>
              <a:t>Grammar Mistakes</a:t>
            </a:r>
          </a:p>
          <a:p>
            <a:pPr lvl="1"/>
            <a:r>
              <a:rPr lang="en-US" sz="5100" dirty="0" smtClean="0">
                <a:solidFill>
                  <a:srgbClr val="FF0000"/>
                </a:solidFill>
              </a:rPr>
              <a:t>Missing Punctuation</a:t>
            </a:r>
          </a:p>
          <a:p>
            <a:pPr lvl="1"/>
            <a:r>
              <a:rPr lang="en-US" sz="5100" dirty="0" smtClean="0">
                <a:solidFill>
                  <a:srgbClr val="FF0000"/>
                </a:solidFill>
              </a:rPr>
              <a:t>Incomplete or Run-On Sentences</a:t>
            </a:r>
          </a:p>
          <a:p>
            <a:pPr lvl="1"/>
            <a:r>
              <a:rPr lang="en-US" sz="5100" dirty="0" smtClean="0">
                <a:solidFill>
                  <a:srgbClr val="FF0000"/>
                </a:solidFill>
              </a:rPr>
              <a:t>Paragraphs</a:t>
            </a:r>
          </a:p>
          <a:p>
            <a:pPr lvl="1"/>
            <a:r>
              <a:rPr lang="en-US" sz="5100" dirty="0" smtClean="0">
                <a:solidFill>
                  <a:srgbClr val="FF0000"/>
                </a:solidFill>
              </a:rPr>
              <a:t>Homophones</a:t>
            </a:r>
            <a:endParaRPr lang="en-US" sz="5100" dirty="0">
              <a:solidFill>
                <a:srgbClr val="FF0000"/>
              </a:solidFill>
            </a:endParaRPr>
          </a:p>
        </p:txBody>
      </p:sp>
      <p:pic>
        <p:nvPicPr>
          <p:cNvPr id="6150" name="Picture 6" descr="Image result for correc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78" y="2859314"/>
            <a:ext cx="4348792" cy="310605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560442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peer edi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2509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126</TotalTime>
  <Words>310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Tw Cen MT</vt:lpstr>
      <vt:lpstr>Tw Cen MT Condensed</vt:lpstr>
      <vt:lpstr>Wingdings 3</vt:lpstr>
      <vt:lpstr>Integral</vt:lpstr>
      <vt:lpstr>Unit 6: Crafting Excellence </vt:lpstr>
      <vt:lpstr>Peer-Editing?!?</vt:lpstr>
      <vt:lpstr>3 Steps</vt:lpstr>
      <vt:lpstr>Step 1- Compliments</vt:lpstr>
      <vt:lpstr>Step 1- Compliments</vt:lpstr>
      <vt:lpstr>Step 2- Suggestions</vt:lpstr>
      <vt:lpstr>Step 2- Suggestions</vt:lpstr>
      <vt:lpstr>Step 3- Corrections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6: Crafting Excellence</dc:title>
  <dc:creator>Wazaney, Kristopher J.</dc:creator>
  <cp:lastModifiedBy>Morgan, Hillary D.</cp:lastModifiedBy>
  <cp:revision>13</cp:revision>
  <dcterms:created xsi:type="dcterms:W3CDTF">2016-11-01T21:53:16Z</dcterms:created>
  <dcterms:modified xsi:type="dcterms:W3CDTF">2017-04-17T14:24:21Z</dcterms:modified>
</cp:coreProperties>
</file>