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3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2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7722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2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8712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3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89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1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9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7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6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8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62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78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1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4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9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ev-jPT5M9c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AZTGcx8hmIo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378" y="2404532"/>
            <a:ext cx="7784629" cy="1646302"/>
          </a:xfrm>
        </p:spPr>
        <p:txBody>
          <a:bodyPr/>
          <a:lstStyle/>
          <a:p>
            <a:r>
              <a:rPr lang="en-US" dirty="0" smtClean="0"/>
              <a:t>5-2: Filling the Gaps in Your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051" y="4050834"/>
            <a:ext cx="5826719" cy="1096899"/>
          </a:xfrm>
        </p:spPr>
        <p:txBody>
          <a:bodyPr>
            <a:normAutofit/>
          </a:bodyPr>
          <a:lstStyle/>
          <a:p>
            <a:r>
              <a:rPr lang="en-US" sz="2800" dirty="0"/>
              <a:t>(</a:t>
            </a:r>
            <a:r>
              <a:rPr lang="en-US" sz="2800" dirty="0" smtClean="0"/>
              <a:t>Filling in the gaps that your research couldn’t!)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31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-43542"/>
            <a:ext cx="6347714" cy="1320800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Step-</a:t>
            </a:r>
            <a:br>
              <a:rPr lang="en-US" dirty="0" smtClean="0"/>
            </a:br>
            <a:r>
              <a:rPr lang="en-US" dirty="0" smtClean="0"/>
              <a:t>The Interview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75658"/>
            <a:ext cx="6821714" cy="568234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500" b="1" dirty="0"/>
              <a:t>Conduct your interview in </a:t>
            </a:r>
            <a:r>
              <a:rPr lang="en-US" sz="5500" b="1" dirty="0" smtClean="0"/>
              <a:t>a timely </a:t>
            </a:r>
            <a:r>
              <a:rPr lang="en-US" sz="5500" b="1" dirty="0"/>
              <a:t>manner</a:t>
            </a:r>
            <a:r>
              <a:rPr lang="en-US" sz="5500" dirty="0"/>
              <a:t>.  </a:t>
            </a:r>
            <a:endParaRPr lang="en-US" sz="5500" dirty="0" smtClean="0"/>
          </a:p>
          <a:p>
            <a:r>
              <a:rPr lang="en-US" sz="5200" dirty="0" smtClean="0"/>
              <a:t>During </a:t>
            </a:r>
            <a:r>
              <a:rPr lang="en-US" sz="5200" dirty="0"/>
              <a:t>the </a:t>
            </a:r>
            <a:r>
              <a:rPr lang="en-US" sz="5200" dirty="0" smtClean="0"/>
              <a:t>Interview</a:t>
            </a:r>
            <a:r>
              <a:rPr lang="en-US" sz="5200" dirty="0"/>
              <a:t>:</a:t>
            </a:r>
          </a:p>
          <a:p>
            <a:pPr lvl="1"/>
            <a:r>
              <a:rPr lang="en-US" sz="4400" dirty="0"/>
              <a:t>Be C</a:t>
            </a:r>
            <a:r>
              <a:rPr lang="en-US" sz="4400" dirty="0" smtClean="0"/>
              <a:t>ourteous!</a:t>
            </a:r>
            <a:endParaRPr lang="en-US" sz="4400" dirty="0"/>
          </a:p>
          <a:p>
            <a:pPr lvl="1"/>
            <a:r>
              <a:rPr lang="en-US" sz="4400" dirty="0" smtClean="0"/>
              <a:t>Let the interview take its natural course.</a:t>
            </a:r>
          </a:p>
          <a:p>
            <a:pPr lvl="1"/>
            <a:r>
              <a:rPr lang="en-US" sz="4400" dirty="0" smtClean="0">
                <a:solidFill>
                  <a:srgbClr val="00B050"/>
                </a:solidFill>
              </a:rPr>
              <a:t>Seek 1</a:t>
            </a:r>
            <a:r>
              <a:rPr lang="en-US" sz="4400" baseline="30000" dirty="0" smtClean="0">
                <a:solidFill>
                  <a:srgbClr val="00B050"/>
                </a:solidFill>
              </a:rPr>
              <a:t>st</a:t>
            </a:r>
            <a:r>
              <a:rPr lang="en-US" sz="4400" dirty="0" smtClean="0">
                <a:solidFill>
                  <a:srgbClr val="00B050"/>
                </a:solidFill>
              </a:rPr>
              <a:t> to Understand, THEN to Be </a:t>
            </a:r>
            <a:r>
              <a:rPr lang="en-US" sz="4400" dirty="0">
                <a:solidFill>
                  <a:srgbClr val="00B050"/>
                </a:solidFill>
              </a:rPr>
              <a:t>U</a:t>
            </a:r>
            <a:r>
              <a:rPr lang="en-US" sz="4400" dirty="0" smtClean="0">
                <a:solidFill>
                  <a:srgbClr val="00B050"/>
                </a:solidFill>
              </a:rPr>
              <a:t>nderstood</a:t>
            </a:r>
          </a:p>
          <a:p>
            <a:pPr lvl="2"/>
            <a:r>
              <a:rPr lang="en-US" sz="4400" dirty="0" smtClean="0">
                <a:solidFill>
                  <a:srgbClr val="00B050"/>
                </a:solidFill>
              </a:rPr>
              <a:t>Listen carefully to the answers not just waiting for your turn to ask another question </a:t>
            </a:r>
          </a:p>
          <a:p>
            <a:pPr lvl="1"/>
            <a:r>
              <a:rPr lang="en-US" sz="4400" dirty="0" smtClean="0"/>
              <a:t>Each answer could lead to more questions or include an answer to a question you haven’t asked yet.  </a:t>
            </a:r>
          </a:p>
          <a:p>
            <a:pPr lvl="2"/>
            <a:r>
              <a:rPr lang="en-US" sz="4400" dirty="0" smtClean="0"/>
              <a:t>Use the details you learned when you </a:t>
            </a:r>
            <a:r>
              <a:rPr lang="en-US" sz="4400" dirty="0" err="1" smtClean="0"/>
              <a:t>Google’d</a:t>
            </a:r>
            <a:r>
              <a:rPr lang="en-US" sz="4400" dirty="0" smtClean="0"/>
              <a:t> them to guide your conversation</a:t>
            </a:r>
          </a:p>
          <a:p>
            <a:pPr lvl="2"/>
            <a:r>
              <a:rPr lang="en-US" sz="4400" dirty="0" smtClean="0"/>
              <a:t>Use their answers to lead them to the questions you want to ask!</a:t>
            </a:r>
          </a:p>
        </p:txBody>
      </p:sp>
    </p:spTree>
    <p:extLst>
      <p:ext uri="{BB962C8B-B14F-4D97-AF65-F5344CB8AC3E}">
        <p14:creationId xmlns:p14="http://schemas.microsoft.com/office/powerpoint/2010/main" val="331066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-43542"/>
            <a:ext cx="6347714" cy="1320800"/>
          </a:xfrm>
        </p:spPr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Step-</a:t>
            </a:r>
            <a:br>
              <a:rPr lang="en-US" dirty="0" smtClean="0"/>
            </a:br>
            <a:r>
              <a:rPr lang="en-US" dirty="0" smtClean="0"/>
              <a:t>The Interview Itself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175658"/>
            <a:ext cx="7024914" cy="568234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500" b="1" dirty="0"/>
              <a:t>Conduct your interview in </a:t>
            </a:r>
            <a:r>
              <a:rPr lang="en-US" sz="5500" b="1" dirty="0" smtClean="0"/>
              <a:t>a timely </a:t>
            </a:r>
            <a:r>
              <a:rPr lang="en-US" sz="5500" b="1" dirty="0"/>
              <a:t>manner</a:t>
            </a:r>
            <a:r>
              <a:rPr lang="en-US" sz="5500" dirty="0"/>
              <a:t>.  </a:t>
            </a:r>
            <a:endParaRPr lang="en-US" sz="5500" dirty="0" smtClean="0"/>
          </a:p>
          <a:p>
            <a:r>
              <a:rPr lang="en-US" sz="5200" dirty="0" smtClean="0"/>
              <a:t>During </a:t>
            </a:r>
            <a:r>
              <a:rPr lang="en-US" sz="5200" dirty="0"/>
              <a:t>the </a:t>
            </a:r>
            <a:r>
              <a:rPr lang="en-US" sz="5200" dirty="0" smtClean="0"/>
              <a:t>Interview</a:t>
            </a:r>
            <a:r>
              <a:rPr lang="en-US" sz="5200" dirty="0"/>
              <a:t>:</a:t>
            </a:r>
          </a:p>
          <a:p>
            <a:pPr lvl="1"/>
            <a:r>
              <a:rPr lang="en-US" sz="4400" dirty="0" smtClean="0">
                <a:solidFill>
                  <a:srgbClr val="00B050"/>
                </a:solidFill>
              </a:rPr>
              <a:t>Always </a:t>
            </a:r>
            <a:r>
              <a:rPr lang="en-US" sz="4400" dirty="0">
                <a:solidFill>
                  <a:srgbClr val="00B050"/>
                </a:solidFill>
              </a:rPr>
              <a:t>take time to ask for an explanation of things you don’t understand.</a:t>
            </a:r>
          </a:p>
          <a:p>
            <a:pPr lvl="2"/>
            <a:r>
              <a:rPr lang="en-US" sz="4400" dirty="0" smtClean="0"/>
              <a:t>Can you tell me more?</a:t>
            </a:r>
          </a:p>
          <a:p>
            <a:pPr lvl="2"/>
            <a:r>
              <a:rPr lang="en-US" sz="4400" dirty="0" smtClean="0"/>
              <a:t>Can you expand on that?</a:t>
            </a:r>
          </a:p>
          <a:p>
            <a:pPr lvl="2"/>
            <a:r>
              <a:rPr lang="en-US" sz="4400" dirty="0" smtClean="0"/>
              <a:t>Can you explain your thought process on that?</a:t>
            </a:r>
          </a:p>
          <a:p>
            <a:pPr lvl="1"/>
            <a:r>
              <a:rPr lang="en-US" sz="4400" dirty="0" smtClean="0"/>
              <a:t>Don’t </a:t>
            </a:r>
            <a:r>
              <a:rPr lang="en-US" sz="4400" dirty="0"/>
              <a:t>be afraid of silences and pauses.</a:t>
            </a:r>
          </a:p>
          <a:p>
            <a:pPr lvl="1"/>
            <a:r>
              <a:rPr lang="en-US" sz="4400" dirty="0" smtClean="0"/>
              <a:t>Take </a:t>
            </a:r>
            <a:r>
              <a:rPr lang="en-US" sz="4400" dirty="0"/>
              <a:t>notes on what the person looked like, what they were wearing, where they sat, what objects surrounded them.  </a:t>
            </a:r>
            <a:endParaRPr lang="en-US" sz="4400" dirty="0" smtClean="0"/>
          </a:p>
          <a:p>
            <a:pPr lvl="2"/>
            <a:r>
              <a:rPr lang="en-US" sz="4400" dirty="0" smtClean="0"/>
              <a:t>This </a:t>
            </a:r>
            <a:r>
              <a:rPr lang="en-US" sz="4400" dirty="0"/>
              <a:t>can hold clues to their personalities.  </a:t>
            </a:r>
            <a:endParaRPr lang="en-US" sz="4400" dirty="0" smtClean="0"/>
          </a:p>
          <a:p>
            <a:pPr lvl="3"/>
            <a:r>
              <a:rPr lang="en-US" sz="4400" dirty="0" smtClean="0"/>
              <a:t>Ask </a:t>
            </a:r>
            <a:r>
              <a:rPr lang="en-US" sz="4400" dirty="0"/>
              <a:t>about objects that interest you</a:t>
            </a:r>
            <a:r>
              <a:rPr lang="en-US" sz="4400" dirty="0" smtClean="0"/>
              <a:t>.</a:t>
            </a:r>
          </a:p>
          <a:p>
            <a:pPr lvl="2"/>
            <a:r>
              <a:rPr lang="en-US" sz="4400" dirty="0" smtClean="0"/>
              <a:t>Excellent details to create </a:t>
            </a:r>
            <a:endParaRPr lang="en-US" sz="4400" dirty="0"/>
          </a:p>
          <a:p>
            <a:pPr lvl="1"/>
            <a:r>
              <a:rPr lang="en-US" sz="4400" dirty="0" smtClean="0"/>
              <a:t>Most Importantly…</a:t>
            </a:r>
          </a:p>
          <a:p>
            <a:pPr lvl="2"/>
            <a:r>
              <a:rPr lang="en-US" sz="4400" dirty="0" smtClean="0">
                <a:solidFill>
                  <a:srgbClr val="FF0000"/>
                </a:solidFill>
              </a:rPr>
              <a:t>Don’t read through your questions one right after another like you can’t wait to be finished.  </a:t>
            </a:r>
          </a:p>
          <a:p>
            <a:pPr lvl="2"/>
            <a:r>
              <a:rPr lang="en-US" sz="4400" dirty="0" smtClean="0">
                <a:solidFill>
                  <a:srgbClr val="FF0000"/>
                </a:solidFill>
              </a:rPr>
              <a:t>Conduct the interview like a conversation.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077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Step-</a:t>
            </a:r>
            <a:br>
              <a:rPr lang="en-US" dirty="0" smtClean="0"/>
            </a:br>
            <a:r>
              <a:rPr lang="en-US" dirty="0" smtClean="0"/>
              <a:t>The Interview Itself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44" y="2160588"/>
            <a:ext cx="3247766" cy="46974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Even if you are </a:t>
            </a:r>
            <a:r>
              <a:rPr lang="en-US" dirty="0" smtClean="0">
                <a:solidFill>
                  <a:srgbClr val="7030A0"/>
                </a:solidFill>
              </a:rPr>
              <a:t>recording the interview… </a:t>
            </a:r>
          </a:p>
          <a:p>
            <a:pPr lvl="1"/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</a:t>
            </a:r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 during the interview.</a:t>
            </a:r>
            <a:r>
              <a:rPr lang="en-US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Don’t even try </a:t>
            </a:r>
            <a:r>
              <a:rPr lang="en-US" dirty="0">
                <a:solidFill>
                  <a:srgbClr val="FF0000"/>
                </a:solidFill>
              </a:rPr>
              <a:t>to write every word </a:t>
            </a:r>
            <a:r>
              <a:rPr lang="en-US" dirty="0" smtClean="0">
                <a:solidFill>
                  <a:srgbClr val="FF0000"/>
                </a:solidFill>
              </a:rPr>
              <a:t>said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(long-hand)</a:t>
            </a:r>
          </a:p>
          <a:p>
            <a:pPr lvl="1"/>
            <a:r>
              <a:rPr lang="en-US" dirty="0" smtClean="0"/>
              <a:t>Only slows </a:t>
            </a:r>
            <a:r>
              <a:rPr lang="en-US" dirty="0"/>
              <a:t>down the </a:t>
            </a:r>
            <a:r>
              <a:rPr lang="en-US" dirty="0" smtClean="0"/>
              <a:t>interview  </a:t>
            </a:r>
          </a:p>
          <a:p>
            <a:pPr lvl="1"/>
            <a:r>
              <a:rPr lang="en-US" dirty="0" smtClean="0"/>
              <a:t>Jot down just the highlights</a:t>
            </a:r>
          </a:p>
          <a:p>
            <a:pPr lvl="1"/>
            <a:r>
              <a:rPr lang="en-US" dirty="0" smtClean="0"/>
              <a:t>Jot down just the details 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inter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89" y="4998555"/>
            <a:ext cx="2471511" cy="18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take not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883" y="2160589"/>
            <a:ext cx="3209697" cy="320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65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Step-</a:t>
            </a:r>
            <a:br>
              <a:rPr lang="en-US" dirty="0" smtClean="0"/>
            </a:br>
            <a:r>
              <a:rPr lang="en-US" dirty="0" smtClean="0"/>
              <a:t>After the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3457" y="2160589"/>
            <a:ext cx="3262280" cy="46974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Thank them for their time!</a:t>
            </a:r>
          </a:p>
          <a:p>
            <a:r>
              <a:rPr lang="en-US" dirty="0"/>
              <a:t>While the details are still fresh in your </a:t>
            </a:r>
            <a:r>
              <a:rPr lang="en-US" dirty="0" smtClean="0"/>
              <a:t>mind… </a:t>
            </a:r>
          </a:p>
          <a:p>
            <a:pPr lvl="1"/>
            <a:r>
              <a:rPr lang="en-US" b="1" dirty="0"/>
              <a:t>W</a:t>
            </a:r>
            <a:r>
              <a:rPr lang="en-US" b="1" dirty="0" smtClean="0"/>
              <a:t>rite </a:t>
            </a:r>
            <a:r>
              <a:rPr lang="en-US" b="1" dirty="0"/>
              <a:t>everything down you can remember about the person </a:t>
            </a:r>
            <a:r>
              <a:rPr lang="en-US" b="1" dirty="0" smtClean="0"/>
              <a:t>/ interview after</a:t>
            </a:r>
            <a:endParaRPr lang="en-US" dirty="0"/>
          </a:p>
          <a:p>
            <a:r>
              <a:rPr lang="en-US" dirty="0"/>
              <a:t>Follow up on things you learned in your interview </a:t>
            </a:r>
            <a:r>
              <a:rPr lang="en-US" dirty="0" smtClean="0"/>
              <a:t>with…</a:t>
            </a:r>
          </a:p>
          <a:p>
            <a:pPr lvl="1"/>
            <a:r>
              <a:rPr lang="en-US" dirty="0" smtClean="0"/>
              <a:t>More research!</a:t>
            </a:r>
          </a:p>
          <a:p>
            <a:r>
              <a:rPr lang="en-US" b="1" dirty="0"/>
              <a:t>Review your research and your interview </a:t>
            </a:r>
            <a:r>
              <a:rPr lang="en-US" b="1" dirty="0" smtClean="0"/>
              <a:t>notes</a:t>
            </a:r>
            <a:endParaRPr lang="en-US" dirty="0"/>
          </a:p>
          <a:p>
            <a:pPr lvl="1"/>
            <a:r>
              <a:rPr lang="en-US" dirty="0" smtClean="0"/>
              <a:t>Circle </a:t>
            </a:r>
            <a:r>
              <a:rPr lang="en-US" dirty="0"/>
              <a:t>or highlight quotations that you think will be good for your </a:t>
            </a:r>
            <a:r>
              <a:rPr lang="en-US" dirty="0" smtClean="0"/>
              <a:t>article</a:t>
            </a:r>
          </a:p>
          <a:p>
            <a:pPr lvl="1"/>
            <a:r>
              <a:rPr lang="en-US" dirty="0" smtClean="0"/>
              <a:t>Now </a:t>
            </a:r>
            <a:r>
              <a:rPr lang="en-US" dirty="0"/>
              <a:t>you’re ready to begin writing!</a:t>
            </a:r>
          </a:p>
          <a:p>
            <a:endParaRPr lang="en-US" dirty="0"/>
          </a:p>
        </p:txBody>
      </p:sp>
      <p:pic>
        <p:nvPicPr>
          <p:cNvPr id="8196" name="Picture 4" descr="Image result for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51314"/>
            <a:ext cx="3613366" cy="38371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2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0"/>
            <a:ext cx="6347713" cy="725714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43" y="580571"/>
            <a:ext cx="7271657" cy="6277429"/>
          </a:xfrm>
        </p:spPr>
        <p:txBody>
          <a:bodyPr>
            <a:normAutofit fontScale="92500" lnSpcReduction="10000"/>
          </a:bodyPr>
          <a:lstStyle/>
          <a:p>
            <a:r>
              <a:rPr lang="en-US" sz="1875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Set-Up</a:t>
            </a:r>
          </a:p>
          <a:p>
            <a:pPr lvl="1"/>
            <a:r>
              <a:rPr lang="en-US" sz="1675" dirty="0" smtClean="0"/>
              <a:t>Use the event and </a:t>
            </a:r>
            <a:r>
              <a:rPr lang="en-US" sz="1675" dirty="0" err="1" smtClean="0"/>
              <a:t>GoogleDoc</a:t>
            </a:r>
            <a:r>
              <a:rPr lang="en-US" sz="1675" dirty="0" smtClean="0"/>
              <a:t>® from the Headline &amp; Hook Project</a:t>
            </a:r>
          </a:p>
          <a:p>
            <a:r>
              <a:rPr lang="en-US" sz="1875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Class</a:t>
            </a:r>
          </a:p>
          <a:p>
            <a:pPr lvl="1"/>
            <a:r>
              <a:rPr lang="en-US" sz="1675" dirty="0" smtClean="0"/>
              <a:t>Record everything that you know about the event on the </a:t>
            </a:r>
            <a:r>
              <a:rPr lang="en-US" sz="1675" dirty="0" err="1" smtClean="0"/>
              <a:t>GoogleDoc</a:t>
            </a:r>
            <a:r>
              <a:rPr lang="en-US" sz="1675" dirty="0" smtClean="0"/>
              <a:t>® </a:t>
            </a:r>
          </a:p>
          <a:p>
            <a:pPr lvl="1"/>
            <a:r>
              <a:rPr lang="en-US" sz="1675" dirty="0" smtClean="0"/>
              <a:t>Title it </a:t>
            </a:r>
            <a:r>
              <a:rPr lang="en-US" sz="1675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“Research”</a:t>
            </a:r>
          </a:p>
          <a:p>
            <a:pPr lvl="2"/>
            <a:r>
              <a:rPr lang="en-US" sz="1475" dirty="0" smtClean="0"/>
              <a:t>Every little detail that comes to memory</a:t>
            </a:r>
          </a:p>
          <a:p>
            <a:pPr lvl="1"/>
            <a:r>
              <a:rPr lang="en-US" sz="1675" dirty="0" smtClean="0"/>
              <a:t>Examine the info you know</a:t>
            </a:r>
          </a:p>
          <a:p>
            <a:pPr lvl="1"/>
            <a:r>
              <a:rPr lang="en-US" sz="1675" dirty="0" smtClean="0"/>
              <a:t>Then ask yourself…</a:t>
            </a:r>
          </a:p>
          <a:p>
            <a:pPr lvl="2"/>
            <a:r>
              <a:rPr lang="en-US" sz="1475" dirty="0" smtClean="0"/>
              <a:t>What would an outside person what to know to get the whole story</a:t>
            </a:r>
          </a:p>
          <a:p>
            <a:pPr lvl="3"/>
            <a:r>
              <a:rPr lang="en-US" sz="1275" dirty="0" smtClean="0"/>
              <a:t>These are your Gaps, and therefore…</a:t>
            </a:r>
          </a:p>
          <a:p>
            <a:pPr lvl="3"/>
            <a:r>
              <a:rPr lang="en-US" sz="1275" dirty="0" smtClean="0"/>
              <a:t>Your interview questions!</a:t>
            </a:r>
          </a:p>
          <a:p>
            <a:pPr lvl="1"/>
            <a:r>
              <a:rPr lang="en-US" sz="1675" dirty="0" smtClean="0"/>
              <a:t>Brain storm and write down any other questions that you think could add any new details to the story</a:t>
            </a:r>
          </a:p>
          <a:p>
            <a:pPr marL="1200150" lvl="3" indent="-342900"/>
            <a:r>
              <a:rPr lang="en-US" sz="1475" dirty="0"/>
              <a:t>Think about follow-up questions; anticipate answer and questions you could ask to clarify or dig </a:t>
            </a:r>
            <a:r>
              <a:rPr lang="en-US" sz="1475" dirty="0" smtClean="0"/>
              <a:t>deeper</a:t>
            </a:r>
          </a:p>
          <a:p>
            <a:pPr lvl="1"/>
            <a:r>
              <a:rPr lang="en-US" sz="1675" dirty="0" smtClean="0"/>
              <a:t>Type up these questions on the </a:t>
            </a:r>
            <a:r>
              <a:rPr lang="en-US" sz="1675" dirty="0" err="1" smtClean="0"/>
              <a:t>GoogleDoc</a:t>
            </a:r>
            <a:r>
              <a:rPr lang="en-US" sz="1675" dirty="0" smtClean="0"/>
              <a:t>® </a:t>
            </a:r>
          </a:p>
          <a:p>
            <a:pPr lvl="2"/>
            <a:r>
              <a:rPr lang="en-US" sz="1475" dirty="0" smtClean="0"/>
              <a:t>Title it </a:t>
            </a:r>
            <a:r>
              <a:rPr lang="en-US" sz="1475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“Interview Questions”</a:t>
            </a:r>
          </a:p>
          <a:p>
            <a:pPr lvl="1"/>
            <a:r>
              <a:rPr lang="en-US" sz="1675" dirty="0" smtClean="0"/>
              <a:t>Set up the interview with your parents</a:t>
            </a:r>
          </a:p>
          <a:p>
            <a:pPr lvl="1"/>
            <a:r>
              <a:rPr lang="en-US" sz="1675" dirty="0" smtClean="0"/>
              <a:t>Include the </a:t>
            </a:r>
            <a:r>
              <a:rPr lang="en-US" sz="1675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date, time, and location </a:t>
            </a:r>
            <a:r>
              <a:rPr lang="en-US" sz="1675" dirty="0" smtClean="0"/>
              <a:t>on your </a:t>
            </a:r>
            <a:r>
              <a:rPr lang="en-US" sz="1675" dirty="0" err="1" smtClean="0"/>
              <a:t>GoogleDoc</a:t>
            </a:r>
            <a:r>
              <a:rPr lang="en-US" sz="1675" dirty="0" smtClean="0"/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25036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6347713" cy="725714"/>
          </a:xfrm>
        </p:spPr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725714"/>
            <a:ext cx="6347714" cy="6132286"/>
          </a:xfrm>
        </p:spPr>
        <p:txBody>
          <a:bodyPr/>
          <a:lstStyle/>
          <a:p>
            <a:r>
              <a:rPr lang="en-US" sz="1875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GoogleClassroom</a:t>
            </a:r>
            <a:r>
              <a:rPr lang="en-US" sz="1875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 Assignment</a:t>
            </a:r>
          </a:p>
          <a:p>
            <a:r>
              <a:rPr lang="en-US" sz="1875" dirty="0" smtClean="0"/>
              <a:t>Due Tuesday</a:t>
            </a:r>
            <a:r>
              <a:rPr lang="en-US" sz="1875" b="1" dirty="0" smtClean="0"/>
              <a:t>, October 18 </a:t>
            </a:r>
            <a:r>
              <a:rPr lang="en-US" sz="1875" b="1" smtClean="0"/>
              <a:t>for A-Day </a:t>
            </a:r>
            <a:r>
              <a:rPr lang="en-US" sz="1875" b="1" dirty="0" smtClean="0"/>
              <a:t>Students</a:t>
            </a:r>
            <a:r>
              <a:rPr lang="en-US" sz="1875" dirty="0" smtClean="0"/>
              <a:t>  </a:t>
            </a:r>
          </a:p>
          <a:p>
            <a:pPr lvl="0"/>
            <a:r>
              <a:rPr lang="en-US" sz="1880" dirty="0" smtClean="0"/>
              <a:t>Due Wednesday, </a:t>
            </a:r>
            <a:r>
              <a:rPr lang="en-US" sz="1880" b="1" dirty="0" smtClean="0"/>
              <a:t>October 19 for B-Day Students </a:t>
            </a:r>
            <a:r>
              <a:rPr lang="en-US" sz="1880" dirty="0" smtClean="0"/>
              <a:t> </a:t>
            </a:r>
          </a:p>
          <a:p>
            <a:pPr lvl="1"/>
            <a:r>
              <a:rPr lang="en-US" sz="1875" dirty="0" smtClean="0"/>
              <a:t>Record Interview and Take notes during the interview</a:t>
            </a:r>
          </a:p>
          <a:p>
            <a:pPr lvl="1"/>
            <a:r>
              <a:rPr lang="en-US" sz="1875" dirty="0" smtClean="0"/>
              <a:t>Type up the interview from your recording and notes in Q &amp; A Format on the </a:t>
            </a:r>
            <a:r>
              <a:rPr lang="en-US" sz="1875" dirty="0" err="1" smtClean="0"/>
              <a:t>GoogleDoc</a:t>
            </a:r>
            <a:r>
              <a:rPr lang="en-US" sz="1875" dirty="0" smtClean="0"/>
              <a:t>®</a:t>
            </a:r>
          </a:p>
          <a:p>
            <a:pPr lvl="1"/>
            <a:r>
              <a:rPr lang="en-US" sz="1875" dirty="0" smtClean="0"/>
              <a:t>Title it “Interview”</a:t>
            </a:r>
          </a:p>
          <a:p>
            <a:pPr lvl="1"/>
            <a:r>
              <a:rPr lang="en-US" sz="1875" dirty="0" smtClean="0"/>
              <a:t>Attach to </a:t>
            </a:r>
            <a:r>
              <a:rPr lang="en-US" sz="1875" dirty="0" err="1" smtClean="0"/>
              <a:t>GoogleClassroom</a:t>
            </a:r>
            <a:r>
              <a:rPr lang="en-US" sz="1875" dirty="0" smtClean="0"/>
              <a:t>® Assignment</a:t>
            </a:r>
          </a:p>
          <a:p>
            <a:pPr lvl="1"/>
            <a:r>
              <a:rPr lang="en-US" sz="1875" dirty="0" smtClean="0"/>
              <a:t>Not graded on grammar, just completion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0"/>
            <a:ext cx="6347714" cy="725714"/>
          </a:xfrm>
        </p:spPr>
        <p:txBody>
          <a:bodyPr/>
          <a:lstStyle/>
          <a:p>
            <a:r>
              <a:rPr lang="en-US" dirty="0" smtClean="0"/>
              <a:t>Setting the Stage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5771" y="856342"/>
            <a:ext cx="4339771" cy="6001657"/>
          </a:xfrm>
        </p:spPr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 smtClean="0"/>
              <a:t>does it all start?</a:t>
            </a:r>
          </a:p>
          <a:p>
            <a:pPr lvl="1"/>
            <a:r>
              <a:rPr lang="en-US" dirty="0" smtClean="0"/>
              <a:t>Editor gives you your topic and length in word count or inches</a:t>
            </a:r>
          </a:p>
          <a:p>
            <a:pPr lvl="2"/>
            <a:r>
              <a:rPr lang="en-US" dirty="0" smtClean="0"/>
              <a:t>Can’t be short</a:t>
            </a:r>
          </a:p>
          <a:p>
            <a:pPr lvl="2"/>
            <a:r>
              <a:rPr lang="en-US" dirty="0" smtClean="0"/>
              <a:t>Can’t be long </a:t>
            </a:r>
          </a:p>
          <a:p>
            <a:r>
              <a:rPr lang="en-US" dirty="0" smtClean="0"/>
              <a:t>Your first step…</a:t>
            </a:r>
          </a:p>
          <a:p>
            <a:pPr lvl="1"/>
            <a:r>
              <a:rPr lang="en-US" dirty="0" smtClean="0"/>
              <a:t>Find out everything you can!</a:t>
            </a:r>
          </a:p>
          <a:p>
            <a:pPr lvl="2"/>
            <a:r>
              <a:rPr lang="en-US" dirty="0" smtClean="0"/>
              <a:t>How?</a:t>
            </a:r>
          </a:p>
          <a:p>
            <a:pPr lvl="3"/>
            <a:r>
              <a:rPr lang="en-US" dirty="0" smtClean="0"/>
              <a:t>Research</a:t>
            </a:r>
          </a:p>
          <a:p>
            <a:pPr lvl="4"/>
            <a:r>
              <a:rPr lang="en-US" dirty="0" smtClean="0"/>
              <a:t>Where and with what?</a:t>
            </a:r>
          </a:p>
          <a:p>
            <a:r>
              <a:rPr lang="en-US" dirty="0" smtClean="0"/>
              <a:t>Found out everything you could, but…</a:t>
            </a:r>
          </a:p>
          <a:p>
            <a:pPr lvl="1"/>
            <a:r>
              <a:rPr lang="en-US" dirty="0" smtClean="0"/>
              <a:t>Still have holes in your knowledge base</a:t>
            </a:r>
          </a:p>
          <a:p>
            <a:pPr lvl="1"/>
            <a:r>
              <a:rPr lang="en-US" dirty="0" smtClean="0"/>
              <a:t>What do you do?!?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638" y="1509486"/>
            <a:ext cx="4776731" cy="4684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38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3772"/>
            <a:ext cx="6347714" cy="711200"/>
          </a:xfrm>
        </p:spPr>
        <p:txBody>
          <a:bodyPr/>
          <a:lstStyle/>
          <a:p>
            <a:r>
              <a:rPr lang="en-US" dirty="0" smtClean="0"/>
              <a:t>Find Yourself an Expert!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3457" y="1822260"/>
            <a:ext cx="3286340" cy="4697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holes!</a:t>
            </a:r>
          </a:p>
          <a:p>
            <a:r>
              <a:rPr lang="en-US" dirty="0" smtClean="0"/>
              <a:t>Even if your research tells you everything…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Internet and research can’t tell you things like what it </a:t>
            </a:r>
            <a:r>
              <a:rPr lang="en-US" b="1" i="1" dirty="0" smtClean="0">
                <a:solidFill>
                  <a:schemeClr val="accent2"/>
                </a:solidFill>
              </a:rPr>
              <a:t>feels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like 1</a:t>
            </a:r>
            <a:r>
              <a:rPr lang="en-US" baseline="30000" dirty="0">
                <a:solidFill>
                  <a:schemeClr val="accent2"/>
                </a:solidFill>
              </a:rPr>
              <a:t>st</a:t>
            </a:r>
            <a:r>
              <a:rPr lang="en-US" dirty="0">
                <a:solidFill>
                  <a:schemeClr val="accent2"/>
                </a:solidFill>
              </a:rPr>
              <a:t>-hand 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Have to find an </a:t>
            </a:r>
            <a:r>
              <a:rPr lang="en-US" b="1" i="1" dirty="0" smtClean="0">
                <a:solidFill>
                  <a:schemeClr val="accent2"/>
                </a:solidFill>
              </a:rPr>
              <a:t>expert</a:t>
            </a:r>
            <a:r>
              <a:rPr lang="en-US" dirty="0" smtClean="0">
                <a:solidFill>
                  <a:schemeClr val="accent2"/>
                </a:solidFill>
              </a:rPr>
              <a:t> to answer last few questions you have about the topic</a:t>
            </a:r>
          </a:p>
          <a:p>
            <a:pPr lvl="2"/>
            <a:r>
              <a:rPr lang="en-US" dirty="0" smtClean="0"/>
              <a:t>They will fill the holes in your knowledge base</a:t>
            </a:r>
          </a:p>
          <a:p>
            <a:endParaRPr lang="en-US" dirty="0"/>
          </a:p>
        </p:txBody>
      </p:sp>
      <p:pic>
        <p:nvPicPr>
          <p:cNvPr id="1026" name="Picture 2" descr="Image result for inter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2" y="2323759"/>
            <a:ext cx="3400425" cy="330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6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531429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Step- </a:t>
            </a:r>
            <a:br>
              <a:rPr lang="en-US" dirty="0" smtClean="0"/>
            </a:br>
            <a:r>
              <a:rPr lang="en-US" dirty="0" smtClean="0"/>
              <a:t>Choose Who You want to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88109" cy="46974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Think about who you would want to interview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Needs to be…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People who can fill the gaps and answer the questions you still have about your topic</a:t>
            </a:r>
          </a:p>
          <a:p>
            <a:r>
              <a:rPr lang="en-US" dirty="0" smtClean="0"/>
              <a:t>Keep in mind…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 person you interview will dictate the perspective of your article</a:t>
            </a:r>
          </a:p>
          <a:p>
            <a:pPr lvl="1"/>
            <a:r>
              <a:rPr lang="en-US" dirty="0" smtClean="0"/>
              <a:t>Choose a person that will help give to article the direction you want</a:t>
            </a:r>
            <a:endParaRPr lang="en-US" dirty="0"/>
          </a:p>
        </p:txBody>
      </p:sp>
      <p:pic>
        <p:nvPicPr>
          <p:cNvPr id="2050" name="Picture 2" descr="Image result for dir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709" y="1930400"/>
            <a:ext cx="5221817" cy="3916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Step-</a:t>
            </a:r>
            <a:br>
              <a:rPr lang="en-US" dirty="0" smtClean="0"/>
            </a:br>
            <a:r>
              <a:rPr lang="en-US" dirty="0" smtClean="0"/>
              <a:t>Contacting that Person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837882" cy="469741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 Polite!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Remember… they’re doing you a favor!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Please’s</a:t>
            </a:r>
            <a:r>
              <a:rPr lang="en-US" dirty="0" smtClean="0">
                <a:solidFill>
                  <a:srgbClr val="FF0000"/>
                </a:solidFill>
              </a:rPr>
              <a:t> and Thank </a:t>
            </a:r>
            <a:r>
              <a:rPr lang="en-US" dirty="0" err="1" smtClean="0">
                <a:solidFill>
                  <a:srgbClr val="FF0000"/>
                </a:solidFill>
              </a:rPr>
              <a:t>You’s</a:t>
            </a:r>
            <a:r>
              <a:rPr lang="en-US" dirty="0" smtClean="0">
                <a:solidFill>
                  <a:srgbClr val="FF0000"/>
                </a:solidFill>
              </a:rPr>
              <a:t> are a must!</a:t>
            </a:r>
          </a:p>
          <a:p>
            <a:r>
              <a:rPr lang="en-US" dirty="0" smtClean="0"/>
              <a:t>Face-to-Face is best to ask, but FORMAL e-mails and letters are acceptable</a:t>
            </a:r>
          </a:p>
          <a:p>
            <a:pPr lvl="1"/>
            <a:r>
              <a:rPr lang="en-US" dirty="0" smtClean="0"/>
              <a:t>Explain what you are looking for and what you would like to discuss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Ask </a:t>
            </a: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dirty="0" smtClean="0">
                <a:solidFill>
                  <a:srgbClr val="7030A0"/>
                </a:solidFill>
              </a:rPr>
              <a:t> what would be a good date and time</a:t>
            </a:r>
          </a:p>
          <a:p>
            <a:pPr lvl="1"/>
            <a:r>
              <a:rPr lang="en-US" dirty="0" smtClean="0"/>
              <a:t>Work with them on availability</a:t>
            </a:r>
          </a:p>
          <a:p>
            <a:r>
              <a:rPr lang="en-US" dirty="0" smtClean="0"/>
              <a:t>Options for the Interview</a:t>
            </a:r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  <a:r>
              <a:rPr lang="en-US" dirty="0" smtClean="0"/>
              <a:t>- In-Person</a:t>
            </a:r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Okay</a:t>
            </a:r>
            <a:r>
              <a:rPr lang="en-US" dirty="0" smtClean="0"/>
              <a:t>- Skype® or </a:t>
            </a:r>
            <a:r>
              <a:rPr lang="en-US" dirty="0" err="1" smtClean="0"/>
              <a:t>Facetime</a:t>
            </a:r>
            <a:r>
              <a:rPr lang="en-US" dirty="0" smtClean="0"/>
              <a:t>®</a:t>
            </a:r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n-US" dirty="0" smtClean="0"/>
              <a:t>- Resort- Phone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Image result for face to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5" y="2481942"/>
            <a:ext cx="3217335" cy="38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8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Step-</a:t>
            </a:r>
            <a:br>
              <a:rPr lang="en-US" dirty="0" smtClean="0"/>
            </a:br>
            <a:r>
              <a:rPr lang="en-US" dirty="0" smtClean="0"/>
              <a:t>GOOGLE them!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8"/>
            <a:ext cx="3088109" cy="46974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Never go into an interview blind!</a:t>
            </a:r>
          </a:p>
          <a:p>
            <a:pPr lvl="1"/>
            <a:r>
              <a:rPr lang="en-US" dirty="0" smtClean="0"/>
              <a:t>Find out as much as you can about the person- </a:t>
            </a:r>
          </a:p>
          <a:p>
            <a:pPr lvl="1"/>
            <a:r>
              <a:rPr lang="en-US" dirty="0" smtClean="0"/>
              <a:t>These details will come in handy during the conversation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Details about…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Their lives, experiences, family, background will make this not an interview, but a conversation</a:t>
            </a:r>
          </a:p>
          <a:p>
            <a:r>
              <a:rPr lang="en-US" dirty="0" smtClean="0"/>
              <a:t>This will help the person relax and share more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488" y="2160588"/>
            <a:ext cx="4487520" cy="3933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292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Step-</a:t>
            </a:r>
            <a:br>
              <a:rPr lang="en-US" dirty="0" smtClean="0"/>
            </a:br>
            <a:r>
              <a:rPr lang="en-US" dirty="0" smtClean="0"/>
              <a:t>Know Your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866910" cy="469741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The point of the interview is to find out the answers to the questions you still have… </a:t>
            </a:r>
          </a:p>
          <a:p>
            <a:pPr lvl="1"/>
            <a:r>
              <a:rPr lang="en-US" dirty="0" smtClean="0"/>
              <a:t>The gaps in your knowledge!</a:t>
            </a:r>
          </a:p>
          <a:p>
            <a:pPr lvl="1"/>
            <a:r>
              <a:rPr lang="en-US" dirty="0" smtClean="0"/>
              <a:t>Know what they are </a:t>
            </a:r>
          </a:p>
          <a:p>
            <a:pPr lvl="2"/>
            <a:r>
              <a:rPr lang="en-US" dirty="0" smtClean="0"/>
              <a:t>Make sure you nail down an answer before you allow the interview to end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Have these questions written down</a:t>
            </a:r>
          </a:p>
          <a:p>
            <a:pPr lvl="1"/>
            <a:r>
              <a:rPr lang="en-US" dirty="0" smtClean="0"/>
              <a:t>Have them with you!</a:t>
            </a:r>
          </a:p>
          <a:p>
            <a:pPr lvl="1"/>
            <a:r>
              <a:rPr lang="en-US" dirty="0" smtClean="0"/>
              <a:t>Absolutely zero “yes or no” questions!</a:t>
            </a:r>
            <a:endParaRPr lang="en-US" dirty="0"/>
          </a:p>
        </p:txBody>
      </p:sp>
      <p:pic>
        <p:nvPicPr>
          <p:cNvPr id="4098" name="Picture 2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8" y="2365828"/>
            <a:ext cx="3785396" cy="3785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Step-</a:t>
            </a:r>
            <a:br>
              <a:rPr lang="en-US" dirty="0" smtClean="0"/>
            </a:br>
            <a:r>
              <a:rPr lang="en-US" dirty="0" smtClean="0"/>
              <a:t>Come Prepared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914" y="2160588"/>
            <a:ext cx="3276795" cy="46974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Bring your questions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Bring a notebook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Bring several pens or pencils</a:t>
            </a:r>
          </a:p>
          <a:p>
            <a:pPr lvl="1"/>
            <a:r>
              <a:rPr lang="en-US" dirty="0" smtClean="0"/>
              <a:t>Better to have in case!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Bring a recording device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Always ask if the person minds being recorded</a:t>
            </a:r>
          </a:p>
          <a:p>
            <a:pPr lvl="2"/>
            <a:r>
              <a:rPr lang="en-US" dirty="0" smtClean="0"/>
              <a:t>Be specific whether it’s voice or video when you ask</a:t>
            </a:r>
          </a:p>
          <a:p>
            <a:pPr lvl="1"/>
            <a:r>
              <a:rPr lang="en-US" dirty="0" smtClean="0"/>
              <a:t>Tape Recorder </a:t>
            </a:r>
          </a:p>
          <a:p>
            <a:pPr lvl="1"/>
            <a:r>
              <a:rPr lang="en-US" dirty="0" smtClean="0"/>
              <a:t>Digital Recorder</a:t>
            </a:r>
          </a:p>
          <a:p>
            <a:pPr lvl="1"/>
            <a:r>
              <a:rPr lang="en-US" dirty="0" smtClean="0"/>
              <a:t>Video Camera</a:t>
            </a:r>
          </a:p>
          <a:p>
            <a:pPr lvl="1"/>
            <a:r>
              <a:rPr lang="en-US" dirty="0" smtClean="0"/>
              <a:t>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 Memo </a:t>
            </a:r>
            <a:r>
              <a:rPr lang="en-US" dirty="0" smtClean="0"/>
              <a:t>app on your phone will work in a pinch!</a:t>
            </a:r>
          </a:p>
          <a:p>
            <a:endParaRPr lang="en-US" dirty="0"/>
          </a:p>
        </p:txBody>
      </p:sp>
      <p:sp>
        <p:nvSpPr>
          <p:cNvPr id="6" name="AutoShape 4" descr="Image result for microphone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Image result for micropho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28" y="-144463"/>
            <a:ext cx="3164114" cy="63282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18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Step-</a:t>
            </a:r>
            <a:br>
              <a:rPr lang="en-US" dirty="0" smtClean="0"/>
            </a:br>
            <a:r>
              <a:rPr lang="en-US" dirty="0" smtClean="0"/>
              <a:t>Arrival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3457" y="413658"/>
            <a:ext cx="3881425" cy="62556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Be Early… not </a:t>
            </a:r>
            <a:r>
              <a:rPr lang="en-US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Time</a:t>
            </a:r>
            <a:r>
              <a:rPr lang="en-US" dirty="0">
                <a:solidFill>
                  <a:srgbClr val="00B050"/>
                </a:solidFill>
              </a:rPr>
              <a:t>!</a:t>
            </a:r>
          </a:p>
          <a:p>
            <a:pPr lvl="1"/>
            <a:r>
              <a:rPr lang="en-US" dirty="0" smtClean="0"/>
              <a:t>Arrive with plenty of time to spare in case…</a:t>
            </a:r>
          </a:p>
          <a:p>
            <a:pPr lvl="2"/>
            <a:r>
              <a:rPr lang="en-US" dirty="0" smtClean="0"/>
              <a:t>Traffic </a:t>
            </a:r>
          </a:p>
          <a:p>
            <a:pPr lvl="2"/>
            <a:r>
              <a:rPr lang="en-US" dirty="0" smtClean="0"/>
              <a:t>Get Lost</a:t>
            </a:r>
          </a:p>
          <a:p>
            <a:pPr lvl="2"/>
            <a:r>
              <a:rPr lang="en-US" dirty="0" smtClean="0"/>
              <a:t>Blown tire</a:t>
            </a:r>
          </a:p>
          <a:p>
            <a:pPr lvl="2"/>
            <a:r>
              <a:rPr lang="en-US" dirty="0" smtClean="0"/>
              <a:t>Apocalypse</a:t>
            </a:r>
          </a:p>
          <a:p>
            <a:pPr lvl="2"/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Always better to be early than late</a:t>
            </a:r>
          </a:p>
          <a:p>
            <a:r>
              <a:rPr lang="en-US" dirty="0" smtClean="0"/>
              <a:t>Know the location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Make sure this is an environment that will be good for an interview</a:t>
            </a:r>
          </a:p>
          <a:p>
            <a:pPr lvl="1"/>
            <a:r>
              <a:rPr lang="en-US" dirty="0" smtClean="0"/>
              <a:t>If you have never been to the location</a:t>
            </a:r>
          </a:p>
          <a:p>
            <a:pPr lvl="2"/>
            <a:r>
              <a:rPr lang="en-US" dirty="0" smtClean="0"/>
              <a:t>Don’t show up blind</a:t>
            </a:r>
          </a:p>
          <a:p>
            <a:pPr lvl="2"/>
            <a:r>
              <a:rPr lang="en-US" dirty="0" smtClean="0"/>
              <a:t>Visit the location ahead of time to scout it out</a:t>
            </a:r>
          </a:p>
          <a:p>
            <a:endParaRPr lang="en-US" dirty="0"/>
          </a:p>
        </p:txBody>
      </p:sp>
      <p:pic>
        <p:nvPicPr>
          <p:cNvPr id="6146" name="Picture 2" descr="Image result for on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85901"/>
            <a:ext cx="3173857" cy="49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1765</TotalTime>
  <Words>1017</Words>
  <Application>Microsoft Office PowerPoint</Application>
  <PresentationFormat>On-screen Show (4:3)</PresentationFormat>
  <Paragraphs>149</Paragraphs>
  <Slides>15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5-2: Filling the Gaps in Your Research</vt:lpstr>
      <vt:lpstr>Setting the Stage</vt:lpstr>
      <vt:lpstr>Find Yourself an Expert!</vt:lpstr>
      <vt:lpstr>1st Step-  Choose Who You want to Interview</vt:lpstr>
      <vt:lpstr>2nd Step- Contacting that Person</vt:lpstr>
      <vt:lpstr>3rd Step- GOOGLE them!</vt:lpstr>
      <vt:lpstr>4th Step- Know Your Questions</vt:lpstr>
      <vt:lpstr>5th Step- Come Prepared</vt:lpstr>
      <vt:lpstr>6th Step- Arrival</vt:lpstr>
      <vt:lpstr>7th Step- The Interview Itself</vt:lpstr>
      <vt:lpstr>7th Step- The Interview Itself (Con’t)</vt:lpstr>
      <vt:lpstr>7th Step- The Interview Itself (Con’t)</vt:lpstr>
      <vt:lpstr>8th Step- After the Interview</vt:lpstr>
      <vt:lpstr>Homework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Building the Story</dc:title>
  <dc:creator>Wazaney, Kristopher J.</dc:creator>
  <cp:lastModifiedBy>Morgan, Hillary D.</cp:lastModifiedBy>
  <cp:revision>41</cp:revision>
  <dcterms:created xsi:type="dcterms:W3CDTF">2016-10-13T14:01:35Z</dcterms:created>
  <dcterms:modified xsi:type="dcterms:W3CDTF">2018-02-27T21:18:13Z</dcterms:modified>
</cp:coreProperties>
</file>