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D7BD-E55F-4083-ADB2-39AF0BD07F6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4A6E-2812-4E11-8A45-75885E5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2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D7BD-E55F-4083-ADB2-39AF0BD07F6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4A6E-2812-4E11-8A45-75885E5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2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D7BD-E55F-4083-ADB2-39AF0BD07F6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4A6E-2812-4E11-8A45-75885E5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8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D7BD-E55F-4083-ADB2-39AF0BD07F6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4A6E-2812-4E11-8A45-75885E5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1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D7BD-E55F-4083-ADB2-39AF0BD07F6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4A6E-2812-4E11-8A45-75885E5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1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D7BD-E55F-4083-ADB2-39AF0BD07F6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4A6E-2812-4E11-8A45-75885E5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0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D7BD-E55F-4083-ADB2-39AF0BD07F6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4A6E-2812-4E11-8A45-75885E5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5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D7BD-E55F-4083-ADB2-39AF0BD07F6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4A6E-2812-4E11-8A45-75885E5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6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D7BD-E55F-4083-ADB2-39AF0BD07F6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4A6E-2812-4E11-8A45-75885E5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3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D7BD-E55F-4083-ADB2-39AF0BD07F6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4A6E-2812-4E11-8A45-75885E5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2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D7BD-E55F-4083-ADB2-39AF0BD07F6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4A6E-2812-4E11-8A45-75885E5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6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2D7BD-E55F-4083-ADB2-39AF0BD07F69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D4A6E-2812-4E11-8A45-75885E580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1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4-5 Working on our LEDEs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your LEDE notes—you’re taking a quiz!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02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5 </a:t>
            </a:r>
            <a:r>
              <a:rPr lang="en-US" dirty="0" err="1" smtClean="0"/>
              <a:t>Ws</a:t>
            </a:r>
            <a:r>
              <a:rPr lang="en-US" dirty="0" smtClean="0"/>
              <a:t>, choose a hook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Who: Hillary Morgan Bernard</a:t>
            </a:r>
          </a:p>
          <a:p>
            <a:r>
              <a:rPr lang="en-US" dirty="0" smtClean="0"/>
              <a:t>What: ordered a </a:t>
            </a:r>
            <a:r>
              <a:rPr lang="en-US" dirty="0" err="1" smtClean="0"/>
              <a:t>venti</a:t>
            </a:r>
            <a:r>
              <a:rPr lang="en-US" dirty="0" smtClean="0"/>
              <a:t> Americano</a:t>
            </a:r>
          </a:p>
          <a:p>
            <a:r>
              <a:rPr lang="en-US" dirty="0" smtClean="0"/>
              <a:t>Where: Starbucks in Huntersville, NC</a:t>
            </a:r>
          </a:p>
          <a:p>
            <a:r>
              <a:rPr lang="en-US" dirty="0" smtClean="0"/>
              <a:t>When: approximately 7:40am on Wednesday, March 7</a:t>
            </a:r>
            <a:r>
              <a:rPr lang="en-US" baseline="30000" dirty="0" smtClean="0"/>
              <a:t>th</a:t>
            </a:r>
            <a:r>
              <a:rPr lang="en-US" dirty="0" smtClean="0"/>
              <a:t>, 2017</a:t>
            </a:r>
          </a:p>
          <a:p>
            <a:r>
              <a:rPr lang="en-US" dirty="0" smtClean="0"/>
              <a:t>Why: she was woken up several times throughout the night by her 11 week old puppy and had to take care of her</a:t>
            </a:r>
          </a:p>
          <a:p>
            <a:r>
              <a:rPr lang="en-US" dirty="0" smtClean="0"/>
              <a:t>How: she drover her car and ordered in person</a:t>
            </a:r>
          </a:p>
          <a:p>
            <a:endParaRPr lang="en-US" dirty="0"/>
          </a:p>
          <a:p>
            <a:r>
              <a:rPr lang="en-US" dirty="0" smtClean="0"/>
              <a:t>HOOK: Quotation Hook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1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</a:t>
            </a:r>
            <a:r>
              <a:rPr lang="en-US" dirty="0" err="1" smtClean="0"/>
              <a:t>venti</a:t>
            </a:r>
            <a:r>
              <a:rPr lang="en-US" dirty="0" smtClean="0"/>
              <a:t> today?” the familiar barista at Starbucks asked Hillary Morgan Bernard while she stopped on her way to school around 7:40am on Wednesday, March 7</a:t>
            </a:r>
            <a:r>
              <a:rPr lang="en-US" baseline="30000" dirty="0" smtClean="0"/>
              <a:t>th</a:t>
            </a:r>
            <a:r>
              <a:rPr lang="en-US" dirty="0" smtClean="0"/>
              <a:t>, 2017. Bernard had been woken up several times the night before by her 11 week-old puppy and usually ordered a </a:t>
            </a:r>
            <a:r>
              <a:rPr lang="en-US" dirty="0" err="1" smtClean="0"/>
              <a:t>grande</a:t>
            </a:r>
            <a:r>
              <a:rPr lang="en-US" dirty="0" smtClean="0"/>
              <a:t> Americano, but she made the choice to have extra espresso as she drove herself to work. </a:t>
            </a:r>
          </a:p>
          <a:p>
            <a:endParaRPr lang="en-US" dirty="0"/>
          </a:p>
          <a:p>
            <a:r>
              <a:rPr lang="en-US" dirty="0" smtClean="0"/>
              <a:t>Where is the hook? How does it “work” with the 5 </a:t>
            </a:r>
            <a:r>
              <a:rPr lang="en-US" dirty="0" err="1" smtClean="0"/>
              <a:t>Ws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many sentences are there?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72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your own LEDEs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last class’ LEDEs. Make sure your hook is present.</a:t>
            </a:r>
          </a:p>
          <a:p>
            <a:r>
              <a:rPr lang="en-US" dirty="0" smtClean="0"/>
              <a:t>Identify which TYPE of hook you’re using</a:t>
            </a:r>
          </a:p>
          <a:p>
            <a:r>
              <a:rPr lang="en-US" dirty="0" smtClean="0"/>
              <a:t>Implement it into your LEDE, then </a:t>
            </a:r>
            <a:r>
              <a:rPr lang="en-US" u="sng" dirty="0" smtClean="0"/>
              <a:t>underline it.</a:t>
            </a:r>
            <a:endParaRPr lang="en-US" dirty="0" smtClean="0"/>
          </a:p>
          <a:p>
            <a:r>
              <a:rPr lang="en-US" dirty="0" smtClean="0"/>
              <a:t>Color code your 5 </a:t>
            </a:r>
            <a:r>
              <a:rPr lang="en-US" dirty="0" err="1" smtClean="0"/>
              <a:t>Ws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Who: blue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What: red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Where: orange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When: green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Why: purple</a:t>
            </a:r>
          </a:p>
          <a:p>
            <a:pPr lvl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How: brown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84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240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4-5 Working on our LEDEs</vt:lpstr>
      <vt:lpstr>List 5 Ws, choose a hook</vt:lpstr>
      <vt:lpstr>Put it together</vt:lpstr>
      <vt:lpstr>Look at your own LEDEs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4-5 Working on our LEDEs</dc:title>
  <dc:creator>Morgan, Hillary D.</dc:creator>
  <cp:lastModifiedBy>Morgan, Hillary D.</cp:lastModifiedBy>
  <cp:revision>3</cp:revision>
  <dcterms:created xsi:type="dcterms:W3CDTF">2017-03-08T15:30:33Z</dcterms:created>
  <dcterms:modified xsi:type="dcterms:W3CDTF">2017-03-09T14:45:31Z</dcterms:modified>
</cp:coreProperties>
</file>