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6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33B0A5D-BF7C-4AF6-8855-4594BB659BF1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CBCFCDD-EAE1-4DF2-8B51-F0325FBD768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9734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0A5D-BF7C-4AF6-8855-4594BB659BF1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FCDD-EAE1-4DF2-8B51-F0325FBD7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65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0A5D-BF7C-4AF6-8855-4594BB659BF1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FCDD-EAE1-4DF2-8B51-F0325FBD768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727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0A5D-BF7C-4AF6-8855-4594BB659BF1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FCDD-EAE1-4DF2-8B51-F0325FBD768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8468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0A5D-BF7C-4AF6-8855-4594BB659BF1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FCDD-EAE1-4DF2-8B51-F0325FBD7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312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0A5D-BF7C-4AF6-8855-4594BB659BF1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FCDD-EAE1-4DF2-8B51-F0325FBD768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564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0A5D-BF7C-4AF6-8855-4594BB659BF1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FCDD-EAE1-4DF2-8B51-F0325FBD768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154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0A5D-BF7C-4AF6-8855-4594BB659BF1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FCDD-EAE1-4DF2-8B51-F0325FBD768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9507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0A5D-BF7C-4AF6-8855-4594BB659BF1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FCDD-EAE1-4DF2-8B51-F0325FBD768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179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0A5D-BF7C-4AF6-8855-4594BB659BF1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FCDD-EAE1-4DF2-8B51-F0325FBD7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71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0A5D-BF7C-4AF6-8855-4594BB659BF1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FCDD-EAE1-4DF2-8B51-F0325FBD768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7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0A5D-BF7C-4AF6-8855-4594BB659BF1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FCDD-EAE1-4DF2-8B51-F0325FBD7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90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0A5D-BF7C-4AF6-8855-4594BB659BF1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FCDD-EAE1-4DF2-8B51-F0325FBD768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676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0A5D-BF7C-4AF6-8855-4594BB659BF1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FCDD-EAE1-4DF2-8B51-F0325FBD768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841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0A5D-BF7C-4AF6-8855-4594BB659BF1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FCDD-EAE1-4DF2-8B51-F0325FBD7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699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0A5D-BF7C-4AF6-8855-4594BB659BF1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FCDD-EAE1-4DF2-8B51-F0325FBD768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379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0A5D-BF7C-4AF6-8855-4594BB659BF1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FCDD-EAE1-4DF2-8B51-F0325FBD7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27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33B0A5D-BF7C-4AF6-8855-4594BB659BF1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CBCFCDD-EAE1-4DF2-8B51-F0325FBD7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237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Warm Up—apostrophes</a:t>
            </a:r>
            <a:br>
              <a:rPr lang="en-US" dirty="0" smtClean="0"/>
            </a:br>
            <a:r>
              <a:rPr lang="en-US" dirty="0" smtClean="0"/>
              <a:t>Monday, March 6</a:t>
            </a:r>
            <a:r>
              <a:rPr lang="en-US" baseline="30000" dirty="0" smtClean="0"/>
              <a:t>th</a:t>
            </a:r>
            <a:r>
              <a:rPr lang="en-US" dirty="0" smtClean="0"/>
              <a:t>, 2017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Look carefully at </a:t>
            </a:r>
            <a:r>
              <a:rPr lang="en-US" b="1" dirty="0" smtClean="0"/>
              <a:t>where/how </a:t>
            </a:r>
            <a:r>
              <a:rPr lang="en-US" b="1" dirty="0"/>
              <a:t>the apostrophes change between these similar sentences:</a:t>
            </a:r>
            <a:endParaRPr lang="en-US" dirty="0"/>
          </a:p>
          <a:p>
            <a:r>
              <a:rPr lang="en-US" b="1" dirty="0"/>
              <a:t>     </a:t>
            </a:r>
            <a:r>
              <a:rPr lang="en-US" b="1" dirty="0">
                <a:solidFill>
                  <a:srgbClr val="FF0000"/>
                </a:solidFill>
              </a:rPr>
              <a:t>Example 1A: The boy’s game was fun!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b="1" dirty="0"/>
              <a:t>     </a:t>
            </a:r>
            <a:r>
              <a:rPr lang="en-US" b="1" dirty="0">
                <a:solidFill>
                  <a:srgbClr val="0070C0"/>
                </a:solidFill>
              </a:rPr>
              <a:t>Example 1B: The boys’ games were fun!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/>
              <a:t>   </a:t>
            </a:r>
            <a:r>
              <a:rPr lang="en-US" dirty="0">
                <a:solidFill>
                  <a:srgbClr val="FF0000"/>
                </a:solidFill>
              </a:rPr>
              <a:t>  </a:t>
            </a:r>
            <a:r>
              <a:rPr lang="en-US" b="1" dirty="0">
                <a:solidFill>
                  <a:srgbClr val="FF0000"/>
                </a:solidFill>
              </a:rPr>
              <a:t>Example 2A: The girl’s book is heavy!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b="1" dirty="0"/>
              <a:t>     </a:t>
            </a:r>
            <a:r>
              <a:rPr lang="en-US" b="1" dirty="0">
                <a:solidFill>
                  <a:srgbClr val="0070C0"/>
                </a:solidFill>
              </a:rPr>
              <a:t>Example 2B: The girls’ books are heavy!</a:t>
            </a:r>
            <a:endParaRPr lang="en-US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dirty="0"/>
              <a:t>What is the difference?? </a:t>
            </a:r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Examples A are talking about a singular boy or girl possessing something.</a:t>
            </a:r>
            <a:endParaRPr lang="en-US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0070C0"/>
                </a:solidFill>
              </a:rPr>
              <a:t>Examples B are talking about more than one girl or boy possessing something.</a:t>
            </a:r>
            <a:endParaRPr lang="en-US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dirty="0"/>
              <a:t>*Write 2 of your own--one singular, one plural. You’ll have 4 sentences total!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01371" y="2917371"/>
            <a:ext cx="4281715" cy="6966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01371" y="3614057"/>
            <a:ext cx="4281715" cy="7402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90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81944" y="2142064"/>
            <a:ext cx="7257142" cy="15155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Unit 4: Writing for the News</a:t>
            </a:r>
            <a:r>
              <a:rPr lang="en-US" dirty="0"/>
              <a:t/>
            </a:r>
            <a:br>
              <a:rPr lang="en-US" dirty="0"/>
            </a:br>
            <a:r>
              <a:rPr lang="en-US" sz="4400" dirty="0" smtClean="0"/>
              <a:t>4-4 Working on our LEDEs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5 </a:t>
            </a:r>
            <a:r>
              <a:rPr lang="en-US" dirty="0" err="1" smtClean="0"/>
              <a:t>Ws</a:t>
            </a:r>
            <a:r>
              <a:rPr lang="en-US" dirty="0" smtClean="0"/>
              <a:t> + Hook = LEDE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615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743" y="982132"/>
            <a:ext cx="10871200" cy="13038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Practice LEDE #1</a:t>
            </a:r>
            <a:br>
              <a:rPr lang="en-US" dirty="0" smtClean="0"/>
            </a:br>
            <a:r>
              <a:rPr lang="en-US" dirty="0" smtClean="0"/>
              <a:t>The assigned story: </a:t>
            </a:r>
            <a:r>
              <a:rPr lang="en-US" b="1" dirty="0" smtClean="0"/>
              <a:t>most interesting thing you did this weekend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WHO: Hillary Morgan Bernard and her husband</a:t>
            </a:r>
          </a:p>
          <a:p>
            <a:pPr lvl="1"/>
            <a:r>
              <a:rPr lang="en-US" dirty="0" smtClean="0"/>
              <a:t>WHAT: had dinner with friends</a:t>
            </a:r>
          </a:p>
          <a:p>
            <a:pPr lvl="1"/>
            <a:r>
              <a:rPr lang="en-US" dirty="0" smtClean="0"/>
              <a:t>WHERE: at their friends’ home in Charlotte, NC</a:t>
            </a:r>
          </a:p>
          <a:p>
            <a:pPr lvl="1"/>
            <a:r>
              <a:rPr lang="en-US" dirty="0" smtClean="0"/>
              <a:t>WHEN: the evening of Saturday, March 4</a:t>
            </a:r>
            <a:r>
              <a:rPr lang="en-US" baseline="30000" dirty="0" smtClean="0"/>
              <a:t>th</a:t>
            </a:r>
            <a:r>
              <a:rPr lang="en-US" dirty="0" smtClean="0"/>
              <a:t>, 2017</a:t>
            </a:r>
          </a:p>
          <a:p>
            <a:pPr lvl="1"/>
            <a:r>
              <a:rPr lang="en-US" dirty="0" smtClean="0"/>
              <a:t>WHY: to celebrate a friend’s birthday</a:t>
            </a:r>
          </a:p>
          <a:p>
            <a:pPr lvl="1"/>
            <a:r>
              <a:rPr lang="en-US" dirty="0" smtClean="0"/>
              <a:t>HOW: traveled to their friends’ house to spend time with them</a:t>
            </a:r>
          </a:p>
        </p:txBody>
      </p:sp>
    </p:spTree>
    <p:extLst>
      <p:ext uri="{BB962C8B-B14F-4D97-AF65-F5344CB8AC3E}">
        <p14:creationId xmlns:p14="http://schemas.microsoft.com/office/powerpoint/2010/main" val="2100782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LEDE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172" y="2513389"/>
            <a:ext cx="5831114" cy="331893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WHO: Hillary Morgan Bernard and her husband</a:t>
            </a:r>
          </a:p>
          <a:p>
            <a:pPr lvl="1"/>
            <a:r>
              <a:rPr lang="en-US" dirty="0"/>
              <a:t>WHAT: had dinner with friends</a:t>
            </a:r>
          </a:p>
          <a:p>
            <a:pPr lvl="1"/>
            <a:r>
              <a:rPr lang="en-US" dirty="0"/>
              <a:t>WHERE: at their friends’ home in Charlotte, NC</a:t>
            </a:r>
          </a:p>
          <a:p>
            <a:pPr lvl="1"/>
            <a:r>
              <a:rPr lang="en-US" dirty="0"/>
              <a:t>WHEN: the evening of Saturday, March 4</a:t>
            </a:r>
            <a:r>
              <a:rPr lang="en-US" baseline="30000" dirty="0"/>
              <a:t>th</a:t>
            </a:r>
            <a:r>
              <a:rPr lang="en-US" dirty="0"/>
              <a:t>, 2017</a:t>
            </a:r>
          </a:p>
          <a:p>
            <a:pPr lvl="1"/>
            <a:r>
              <a:rPr lang="en-US" dirty="0"/>
              <a:t>WHY: to celebrate a friend’s birthday</a:t>
            </a:r>
          </a:p>
          <a:p>
            <a:pPr lvl="1"/>
            <a:r>
              <a:rPr lang="en-US" dirty="0"/>
              <a:t>HOW: traveled to their friends’ house to spend time with them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65257" y="2786743"/>
            <a:ext cx="44558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Choose your hook!</a:t>
            </a:r>
          </a:p>
          <a:p>
            <a:endParaRPr lang="en-US" sz="2400" dirty="0"/>
          </a:p>
          <a:p>
            <a:r>
              <a:rPr lang="en-US" sz="2400" dirty="0" smtClean="0"/>
              <a:t>Example choice: quotation hook (You can pick something else!)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5453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LEDE #1—put it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344" y="2440818"/>
            <a:ext cx="5874656" cy="377129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Example 5 </a:t>
            </a:r>
            <a:r>
              <a:rPr lang="en-US" dirty="0" err="1" smtClean="0"/>
              <a:t>Ws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/>
              <a:t>WHO: Hillary Morgan Bernard and her </a:t>
            </a:r>
            <a:r>
              <a:rPr lang="en-US" dirty="0" smtClean="0"/>
              <a:t>husband, Travis</a:t>
            </a:r>
            <a:endParaRPr lang="en-US" dirty="0"/>
          </a:p>
          <a:p>
            <a:pPr lvl="1"/>
            <a:r>
              <a:rPr lang="en-US" dirty="0"/>
              <a:t>WHAT: had dinner with friends</a:t>
            </a:r>
          </a:p>
          <a:p>
            <a:pPr lvl="1"/>
            <a:r>
              <a:rPr lang="en-US" dirty="0"/>
              <a:t>WHERE: at their friends’ home in Charlotte, NC</a:t>
            </a:r>
          </a:p>
          <a:p>
            <a:pPr lvl="1"/>
            <a:r>
              <a:rPr lang="en-US" dirty="0"/>
              <a:t>WHEN: the evening of Saturday, March 4</a:t>
            </a:r>
            <a:r>
              <a:rPr lang="en-US" baseline="30000" dirty="0"/>
              <a:t>th</a:t>
            </a:r>
            <a:r>
              <a:rPr lang="en-US" dirty="0"/>
              <a:t>, 2017</a:t>
            </a:r>
          </a:p>
          <a:p>
            <a:pPr lvl="1"/>
            <a:r>
              <a:rPr lang="en-US" dirty="0"/>
              <a:t>WHY: to celebrate a friend’s birthday</a:t>
            </a:r>
          </a:p>
          <a:p>
            <a:pPr lvl="1"/>
            <a:r>
              <a:rPr lang="en-US" dirty="0"/>
              <a:t>HOW: traveled to their friends’ house to spend time with </a:t>
            </a:r>
            <a:r>
              <a:rPr lang="en-US" dirty="0" smtClean="0"/>
              <a:t>them</a:t>
            </a:r>
          </a:p>
          <a:p>
            <a:pPr lvl="1"/>
            <a:r>
              <a:rPr lang="en-US" dirty="0" smtClean="0"/>
              <a:t>+ LEDE: QUOTATION HOOK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56826" y="2440818"/>
            <a:ext cx="433977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= LEDE</a:t>
            </a:r>
          </a:p>
          <a:p>
            <a:endParaRPr lang="en-US" sz="2400" dirty="0" smtClean="0"/>
          </a:p>
          <a:p>
            <a:r>
              <a:rPr lang="en-US" sz="2400" dirty="0" smtClean="0"/>
              <a:t>“Surprising her with her favorite gourmet pizza was the best part!” excitedly reported Mrs. Hillary Bernard after she and her husband, Travis Bernard, enjoyed a birthday dinner at their friends’ home in Charlotte, NC the evening of Saturday, March 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, 2017.   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7823200" y="2440818"/>
            <a:ext cx="903512" cy="391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8726712" y="2704494"/>
            <a:ext cx="333828" cy="5660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581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223</TotalTime>
  <Words>286</Words>
  <Application>Microsoft Office PowerPoint</Application>
  <PresentationFormat>Widescreen</PresentationFormat>
  <Paragraphs>44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Organic</vt:lpstr>
      <vt:lpstr>Warm Up—apostrophes Monday, March 6th, 2017 </vt:lpstr>
      <vt:lpstr> Unit 4: Writing for the News 4-4 Working on our LEDEs</vt:lpstr>
      <vt:lpstr>Practice LEDE #1 The assigned story: most interesting thing you did this weekend</vt:lpstr>
      <vt:lpstr>Practice LEDE #1</vt:lpstr>
      <vt:lpstr>Practice LEDE #1—put it together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4: Writing for the News 4-4 Working on our LEDEs</dc:title>
  <dc:creator>Morgan, Hillary D.</dc:creator>
  <cp:lastModifiedBy>Morgan, Hillary D.</cp:lastModifiedBy>
  <cp:revision>7</cp:revision>
  <dcterms:created xsi:type="dcterms:W3CDTF">2017-03-03T14:56:12Z</dcterms:created>
  <dcterms:modified xsi:type="dcterms:W3CDTF">2017-03-03T18:39:50Z</dcterms:modified>
</cp:coreProperties>
</file>