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2"/>
  </p:notesMasterIdLst>
  <p:sldIdLst>
    <p:sldId id="262" r:id="rId4"/>
    <p:sldId id="257" r:id="rId5"/>
    <p:sldId id="258" r:id="rId6"/>
    <p:sldId id="259" r:id="rId7"/>
    <p:sldId id="260" r:id="rId8"/>
    <p:sldId id="261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the lead is about 20-30 words, contains 5 W’s, a hook, etc. The middle contains the action, details of the story, quotes, etc. The end contains a quote, a finite ending,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89F4-029E-4103-B002-2FFDD480A58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8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the lead is about 20-30 words, contains 5 W’s, a hook, etc. The middle contains the action, details of the story, quotes, etc. The end contains a quote, a finite ending,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89F4-029E-4103-B002-2FFDD480A58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1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the lead is about 20-30 words, contains 5 W’s, a hook, etc. The middle contains the action, details of the story, quotes, etc. The end contains a quote, a finite ending,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89F4-029E-4103-B002-2FFDD480A58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7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049" y="649805"/>
            <a:ext cx="7690378" cy="1523494"/>
          </a:xfrm>
        </p:spPr>
        <p:txBody>
          <a:bodyPr/>
          <a:lstStyle/>
          <a:p>
            <a:r>
              <a:rPr lang="en-US" dirty="0"/>
              <a:t>Unit 4: </a:t>
            </a:r>
            <a:r>
              <a:rPr lang="en-US" dirty="0" smtClean="0"/>
              <a:t>Writing for the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5257800"/>
            <a:ext cx="7043208" cy="461665"/>
          </a:xfrm>
        </p:spPr>
        <p:txBody>
          <a:bodyPr/>
          <a:lstStyle/>
          <a:p>
            <a:r>
              <a:rPr lang="en-US" dirty="0" smtClean="0"/>
              <a:t>4-2 Crafting the Perfect 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News </a:t>
            </a:r>
            <a:r>
              <a:rPr lang="en-US" dirty="0"/>
              <a:t>Writing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4304"/>
            <a:ext cx="3657600" cy="5281295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Who: </a:t>
            </a:r>
            <a:r>
              <a:rPr lang="en-US" dirty="0" smtClean="0"/>
              <a:t>Bailey Football Team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What:</a:t>
            </a:r>
            <a:r>
              <a:rPr lang="en-US" dirty="0"/>
              <a:t> </a:t>
            </a:r>
            <a:r>
              <a:rPr lang="en-US" dirty="0" smtClean="0"/>
              <a:t>Warming-up before a game.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When:  </a:t>
            </a:r>
            <a:r>
              <a:rPr lang="en-US" dirty="0" smtClean="0"/>
              <a:t>Thursday, September 29th</a:t>
            </a:r>
            <a:endParaRPr lang="en-US" dirty="0"/>
          </a:p>
          <a:p>
            <a:pPr lvl="0"/>
            <a:r>
              <a:rPr lang="en-US" b="1" dirty="0"/>
              <a:t> Where: </a:t>
            </a:r>
            <a:r>
              <a:rPr lang="en-US" dirty="0" smtClean="0"/>
              <a:t>Bailey Road football field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Why:</a:t>
            </a:r>
            <a:r>
              <a:rPr lang="en-US" dirty="0"/>
              <a:t> </a:t>
            </a:r>
            <a:r>
              <a:rPr lang="en-US" dirty="0" smtClean="0"/>
              <a:t>So the team is ready for the big game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7" name="Explosion 2 6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209800"/>
            <a:ext cx="4949952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371600"/>
            <a:ext cx="38862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Who: </a:t>
            </a:r>
            <a:r>
              <a:rPr lang="en-US" dirty="0" smtClean="0"/>
              <a:t>2 Bailey Students</a:t>
            </a:r>
          </a:p>
          <a:p>
            <a:pPr lvl="0"/>
            <a:r>
              <a:rPr lang="en-US" b="1" dirty="0" smtClean="0"/>
              <a:t>What:</a:t>
            </a:r>
            <a:r>
              <a:rPr lang="en-US" dirty="0" smtClean="0"/>
              <a:t> Limo Ride to mini-golf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When:  </a:t>
            </a:r>
            <a:r>
              <a:rPr lang="en-US" dirty="0" smtClean="0"/>
              <a:t>Thursday, October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Where: </a:t>
            </a:r>
            <a:r>
              <a:rPr lang="en-US" dirty="0" smtClean="0"/>
              <a:t>Driving to  LKN Mini-Golf</a:t>
            </a:r>
          </a:p>
          <a:p>
            <a:pPr lvl="0"/>
            <a:r>
              <a:rPr lang="en-US" b="1" dirty="0" smtClean="0"/>
              <a:t>Why:</a:t>
            </a:r>
            <a:r>
              <a:rPr lang="en-US" dirty="0" smtClean="0"/>
              <a:t> Both students sold more than 10 discount cards for the Fall Fundraiser.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36" y="1971865"/>
            <a:ext cx="4704735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82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371600"/>
            <a:ext cx="3886200" cy="5334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Who: </a:t>
            </a:r>
            <a:r>
              <a:rPr lang="en-US" dirty="0" smtClean="0"/>
              <a:t>Ms. Singletary’s class</a:t>
            </a:r>
          </a:p>
          <a:p>
            <a:pPr lvl="0"/>
            <a:r>
              <a:rPr lang="en-US" b="1" dirty="0" smtClean="0"/>
              <a:t>What:</a:t>
            </a:r>
            <a:r>
              <a:rPr lang="en-US" dirty="0" smtClean="0"/>
              <a:t> Climbing Grandfather Mountain.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When:  </a:t>
            </a:r>
            <a:r>
              <a:rPr lang="en-US" dirty="0" smtClean="0"/>
              <a:t>Spring 2014</a:t>
            </a:r>
          </a:p>
          <a:p>
            <a:pPr lvl="0"/>
            <a:r>
              <a:rPr lang="en-US" b="1" dirty="0" smtClean="0"/>
              <a:t>Where: </a:t>
            </a:r>
            <a:r>
              <a:rPr lang="en-US" dirty="0" smtClean="0"/>
              <a:t>Bridge at Grandfather Mountain</a:t>
            </a:r>
          </a:p>
          <a:p>
            <a:pPr lvl="0"/>
            <a:r>
              <a:rPr lang="en-US" b="1" dirty="0" smtClean="0"/>
              <a:t>Why:</a:t>
            </a:r>
            <a:r>
              <a:rPr lang="en-US" dirty="0" smtClean="0"/>
              <a:t> try to get ids excited for 6</a:t>
            </a:r>
            <a:r>
              <a:rPr lang="en-US" baseline="30000" dirty="0" smtClean="0"/>
              <a:t>th</a:t>
            </a:r>
            <a:r>
              <a:rPr lang="en-US" dirty="0" smtClean="0"/>
              <a:t> Grade Field Trip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7" name="Explosion 2 6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837734"/>
            <a:ext cx="4675632" cy="44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2" y="228600"/>
            <a:ext cx="8229600" cy="664797"/>
          </a:xfrm>
        </p:spPr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400" y="1164043"/>
            <a:ext cx="3886200" cy="56939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Who: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Spanish students from Mr. </a:t>
            </a:r>
            <a:r>
              <a:rPr lang="en-US" dirty="0" err="1" smtClean="0"/>
              <a:t>Applegarth’s</a:t>
            </a:r>
            <a:r>
              <a:rPr lang="en-US" dirty="0" smtClean="0"/>
              <a:t> A-Day</a:t>
            </a:r>
          </a:p>
          <a:p>
            <a:r>
              <a:rPr lang="en-US" b="1" dirty="0" smtClean="0"/>
              <a:t>What:</a:t>
            </a:r>
            <a:r>
              <a:rPr lang="en-US" dirty="0" smtClean="0"/>
              <a:t> Practicing speeches</a:t>
            </a:r>
          </a:p>
          <a:p>
            <a:r>
              <a:rPr lang="en-US" b="1" dirty="0" smtClean="0"/>
              <a:t>When:  </a:t>
            </a:r>
            <a:r>
              <a:rPr lang="en-US" dirty="0" smtClean="0"/>
              <a:t>Fall 2016</a:t>
            </a:r>
          </a:p>
          <a:p>
            <a:r>
              <a:rPr lang="en-US" b="1" dirty="0" smtClean="0"/>
              <a:t>Where: </a:t>
            </a:r>
            <a:r>
              <a:rPr lang="en-US" dirty="0" smtClean="0"/>
              <a:t>Room A-10</a:t>
            </a:r>
          </a:p>
          <a:p>
            <a:r>
              <a:rPr lang="en-US" b="1" dirty="0" smtClean="0"/>
              <a:t>Why:</a:t>
            </a:r>
            <a:r>
              <a:rPr lang="en-US" dirty="0" smtClean="0"/>
              <a:t> To make sure they do well in front of the whole class.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863" y="1111111"/>
            <a:ext cx="3954162" cy="52763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637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863"/>
            <a:ext cx="8229600" cy="664797"/>
          </a:xfrm>
        </p:spPr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400" y="1164043"/>
            <a:ext cx="3886200" cy="5693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Who: </a:t>
            </a:r>
            <a:r>
              <a:rPr lang="en-US" dirty="0" smtClean="0"/>
              <a:t>Bailey students and families</a:t>
            </a:r>
          </a:p>
          <a:p>
            <a:r>
              <a:rPr lang="en-US" b="1" dirty="0"/>
              <a:t>W</a:t>
            </a:r>
            <a:r>
              <a:rPr lang="en-US" b="1" dirty="0" smtClean="0"/>
              <a:t>hat:</a:t>
            </a:r>
            <a:r>
              <a:rPr lang="en-US" dirty="0" smtClean="0"/>
              <a:t> Bailey Back-to-School Celebration</a:t>
            </a:r>
          </a:p>
          <a:p>
            <a:r>
              <a:rPr lang="en-US" b="1" dirty="0" smtClean="0"/>
              <a:t>When:  </a:t>
            </a:r>
            <a:r>
              <a:rPr lang="en-US" dirty="0" smtClean="0"/>
              <a:t>Sept.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Where: </a:t>
            </a:r>
            <a:r>
              <a:rPr lang="en-US" dirty="0" smtClean="0"/>
              <a:t>Bailey Middle Football Field</a:t>
            </a:r>
          </a:p>
          <a:p>
            <a:r>
              <a:rPr lang="en-US" b="1" dirty="0" smtClean="0"/>
              <a:t>Why:</a:t>
            </a:r>
            <a:r>
              <a:rPr lang="en-US" dirty="0" smtClean="0"/>
              <a:t> celebrate the beginning of the new school year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0" y="1858263"/>
            <a:ext cx="4868985" cy="37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4797"/>
          </a:xfrm>
        </p:spPr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400" y="1164043"/>
            <a:ext cx="4064000" cy="5693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Who: </a:t>
            </a:r>
            <a:r>
              <a:rPr lang="en-US" dirty="0" smtClean="0"/>
              <a:t>Bailey, Bradley, Cornelius, </a:t>
            </a:r>
            <a:r>
              <a:rPr lang="en-US" dirty="0" err="1" smtClean="0"/>
              <a:t>Barnette</a:t>
            </a:r>
            <a:r>
              <a:rPr lang="en-US" dirty="0" smtClean="0"/>
              <a:t>, Hough</a:t>
            </a:r>
          </a:p>
          <a:p>
            <a:r>
              <a:rPr lang="en-US" b="1" dirty="0" smtClean="0"/>
              <a:t>What:</a:t>
            </a:r>
            <a:r>
              <a:rPr lang="en-US" dirty="0" smtClean="0"/>
              <a:t> Staff athletic matches</a:t>
            </a:r>
          </a:p>
          <a:p>
            <a:r>
              <a:rPr lang="en-US" b="1" dirty="0" smtClean="0"/>
              <a:t>When:  </a:t>
            </a:r>
            <a:r>
              <a:rPr lang="en-US" dirty="0" smtClean="0"/>
              <a:t>October</a:t>
            </a:r>
          </a:p>
          <a:p>
            <a:r>
              <a:rPr lang="en-US" b="1" dirty="0" smtClean="0"/>
              <a:t>Where: </a:t>
            </a:r>
            <a:r>
              <a:rPr lang="en-US" dirty="0" smtClean="0"/>
              <a:t>Bailey MS</a:t>
            </a:r>
          </a:p>
          <a:p>
            <a:r>
              <a:rPr lang="en-US" b="1" dirty="0" smtClean="0"/>
              <a:t>Why:</a:t>
            </a:r>
            <a:r>
              <a:rPr lang="en-US" dirty="0" smtClean="0"/>
              <a:t> to raise $$$ for cancer awareness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969597"/>
            <a:ext cx="4544933" cy="55111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46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4797"/>
          </a:xfrm>
        </p:spPr>
        <p:txBody>
          <a:bodyPr/>
          <a:lstStyle/>
          <a:p>
            <a:r>
              <a:rPr lang="en-US" dirty="0"/>
              <a:t>LEDE Station #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400" y="1164043"/>
            <a:ext cx="3886200" cy="5693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Who: </a:t>
            </a:r>
            <a:r>
              <a:rPr lang="en-US" dirty="0" smtClean="0"/>
              <a:t>Athletic Director, Mr. Riehl</a:t>
            </a:r>
          </a:p>
          <a:p>
            <a:r>
              <a:rPr lang="en-US" b="1" dirty="0" smtClean="0"/>
              <a:t>What:</a:t>
            </a:r>
            <a:r>
              <a:rPr lang="en-US" dirty="0" smtClean="0"/>
              <a:t> Rivalry football game vs. Bradley</a:t>
            </a:r>
          </a:p>
          <a:p>
            <a:r>
              <a:rPr lang="en-US" b="1" dirty="0" smtClean="0"/>
              <a:t>When:  </a:t>
            </a:r>
            <a:r>
              <a:rPr lang="en-US" dirty="0" smtClean="0"/>
              <a:t>Sept. 29</a:t>
            </a:r>
          </a:p>
          <a:p>
            <a:r>
              <a:rPr lang="en-US" b="1" dirty="0" smtClean="0"/>
              <a:t>Where: </a:t>
            </a:r>
            <a:r>
              <a:rPr lang="en-US" dirty="0" smtClean="0"/>
              <a:t>Bailey football field</a:t>
            </a:r>
          </a:p>
          <a:p>
            <a:r>
              <a:rPr lang="en-US" b="1" dirty="0" smtClean="0"/>
              <a:t>Why:</a:t>
            </a:r>
            <a:r>
              <a:rPr lang="en-US" dirty="0" smtClean="0"/>
              <a:t> to win Battle on the Lake trophy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8593"/>
            <a:ext cx="3956858" cy="52702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24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955" y="649805"/>
            <a:ext cx="7775044" cy="1523494"/>
          </a:xfrm>
        </p:spPr>
        <p:txBody>
          <a:bodyPr/>
          <a:lstStyle/>
          <a:p>
            <a:r>
              <a:rPr lang="en-US" dirty="0" smtClean="0"/>
              <a:t>What did </a:t>
            </a:r>
            <a:r>
              <a:rPr lang="en-US" dirty="0"/>
              <a:t>U</a:t>
            </a:r>
            <a:r>
              <a:rPr lang="en-US" dirty="0" smtClean="0"/>
              <a:t> come up with???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Whole-Class Discussion…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Read the 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02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Makes… BETTER!!!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0214" y="1295400"/>
            <a:ext cx="5053786" cy="5016758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  <a:p>
            <a:r>
              <a:rPr lang="en-US" dirty="0" smtClean="0"/>
              <a:t>Examine each CUT</a:t>
            </a:r>
          </a:p>
          <a:p>
            <a:r>
              <a:rPr lang="en-US" dirty="0" smtClean="0"/>
              <a:t>Identify the 5 W’s &amp; the HOOK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“CRAFT” </a:t>
            </a:r>
            <a:r>
              <a:rPr lang="en-US" dirty="0" smtClean="0"/>
              <a:t>a LEDE that follows “the recipe”</a:t>
            </a:r>
          </a:p>
          <a:p>
            <a:pPr lvl="1"/>
            <a:r>
              <a:rPr lang="en-US" dirty="0" smtClean="0"/>
              <a:t>1-2 sentences MAX</a:t>
            </a:r>
          </a:p>
          <a:p>
            <a:pPr lvl="1"/>
            <a:r>
              <a:rPr lang="en-US" dirty="0" smtClean="0"/>
              <a:t>30-45 words MAX</a:t>
            </a:r>
          </a:p>
          <a:p>
            <a:pPr lvl="1"/>
            <a:r>
              <a:rPr lang="en-US" dirty="0" smtClean="0"/>
              <a:t>answers the 5 W’s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ncludes a dramatic HOOK 2 grab reader </a:t>
            </a:r>
          </a:p>
          <a:p>
            <a:r>
              <a:rPr lang="en-US" dirty="0" smtClean="0"/>
              <a:t>Type into GoFormative.com next to the corresponding CUT</a:t>
            </a:r>
          </a:p>
        </p:txBody>
      </p:sp>
      <p:pic>
        <p:nvPicPr>
          <p:cNvPr id="1028" name="Picture 4" descr="Image result for newspaper articl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00" y="1563718"/>
            <a:ext cx="40695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5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19200"/>
            <a:ext cx="7513083" cy="502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6351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 for the…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1.) 1-2 </a:t>
            </a:r>
            <a:r>
              <a:rPr lang="en-US" dirty="0" smtClean="0"/>
              <a:t>Sentences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.) </a:t>
            </a:r>
            <a:r>
              <a:rPr lang="en-US" dirty="0" smtClean="0"/>
              <a:t>Answers all of the “5 W’s”</a:t>
            </a:r>
          </a:p>
          <a:p>
            <a:r>
              <a:rPr lang="en-US" dirty="0"/>
              <a:t>3</a:t>
            </a:r>
            <a:r>
              <a:rPr lang="en-US" dirty="0" smtClean="0"/>
              <a:t>.) </a:t>
            </a:r>
            <a:r>
              <a:rPr lang="en-US" dirty="0" smtClean="0"/>
              <a:t>Includes a Dramatic HOOK to grab the </a:t>
            </a:r>
          </a:p>
          <a:p>
            <a:r>
              <a:rPr lang="en-US" dirty="0"/>
              <a:t> </a:t>
            </a:r>
            <a:r>
              <a:rPr lang="en-US" dirty="0" smtClean="0"/>
              <a:t>     reader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Perfect 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66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0" y="1295400"/>
            <a:ext cx="7317320" cy="4881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4530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#3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43000"/>
            <a:ext cx="7543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789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#4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7" y="1295400"/>
            <a:ext cx="7440885" cy="4987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6794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5400"/>
            <a:ext cx="7327355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336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9" y="1219200"/>
            <a:ext cx="7467061" cy="4988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138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#7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7" y="1447800"/>
            <a:ext cx="7559583" cy="4714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5427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#8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71600"/>
            <a:ext cx="7404656" cy="491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624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</a:t>
            </a:r>
            <a:r>
              <a:rPr lang="en-US" dirty="0"/>
              <a:t>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26" y="1295400"/>
            <a:ext cx="7356748" cy="4971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914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#10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202739" cy="4703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776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0214" y="1317366"/>
            <a:ext cx="5053786" cy="5109091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/ Pair / Share</a:t>
            </a:r>
          </a:p>
          <a:p>
            <a:r>
              <a:rPr lang="en-US" dirty="0" smtClean="0"/>
              <a:t>Examine the Article</a:t>
            </a:r>
          </a:p>
          <a:p>
            <a:r>
              <a:rPr lang="en-US" dirty="0" smtClean="0"/>
              <a:t>Read the professionally written LEDEs</a:t>
            </a:r>
          </a:p>
          <a:p>
            <a:r>
              <a:rPr lang="en-US" dirty="0" smtClean="0"/>
              <a:t>Identify the “5 W’s”</a:t>
            </a:r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Why</a:t>
            </a:r>
          </a:p>
          <a:p>
            <a:r>
              <a:rPr lang="en-US" dirty="0" smtClean="0"/>
              <a:t>Identify the “H”</a:t>
            </a:r>
          </a:p>
          <a:p>
            <a:pPr lvl="1"/>
            <a:r>
              <a:rPr lang="en-US" dirty="0" smtClean="0"/>
              <a:t>Hook</a:t>
            </a:r>
          </a:p>
        </p:txBody>
      </p:sp>
      <p:pic>
        <p:nvPicPr>
          <p:cNvPr id="1028" name="Picture 4" descr="Image result for newspaper articl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00" y="1563718"/>
            <a:ext cx="40695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Homework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Practice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856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5"/>
            <a:ext cx="9144000" cy="685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27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08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5137" cy="6858001"/>
            <a:chOff x="0" y="0"/>
            <a:chExt cx="9145137" cy="6858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52800"/>
              <a:ext cx="9145137" cy="3505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91440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05000"/>
              <a:ext cx="9143999" cy="144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94817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0214" y="827314"/>
            <a:ext cx="5053786" cy="5623078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 Stations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</a:t>
            </a: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</a:rPr>
              <a:t>he students you are sitting with are your group)</a:t>
            </a:r>
          </a:p>
          <a:p>
            <a:r>
              <a:rPr lang="en-US" dirty="0" smtClean="0"/>
              <a:t>Each table will be station that will provide a CUT and the 5 W’s</a:t>
            </a:r>
            <a:r>
              <a:rPr lang="en-US" dirty="0"/>
              <a:t> </a:t>
            </a:r>
            <a:r>
              <a:rPr lang="en-US" dirty="0" smtClean="0"/>
              <a:t>depicted in the graphic</a:t>
            </a:r>
          </a:p>
          <a:p>
            <a:r>
              <a:rPr lang="en-US" dirty="0" smtClean="0"/>
              <a:t>As a group you will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“CRAFT” </a:t>
            </a:r>
            <a:r>
              <a:rPr lang="en-US" dirty="0" smtClean="0"/>
              <a:t>a LEDE that follows “the recipe”</a:t>
            </a:r>
          </a:p>
          <a:p>
            <a:pPr lvl="1"/>
            <a:r>
              <a:rPr lang="en-US" dirty="0" smtClean="0"/>
              <a:t>1-2 sentences MAX</a:t>
            </a:r>
          </a:p>
          <a:p>
            <a:pPr lvl="1"/>
            <a:r>
              <a:rPr lang="en-US" dirty="0" smtClean="0"/>
              <a:t>30-45 words MAX</a:t>
            </a:r>
          </a:p>
          <a:p>
            <a:pPr lvl="1"/>
            <a:r>
              <a:rPr lang="en-US" dirty="0" smtClean="0"/>
              <a:t>answers the 5 W’s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ncludes a dramatic HOOK 2 grab reader </a:t>
            </a:r>
          </a:p>
          <a:p>
            <a:r>
              <a:rPr lang="en-US" dirty="0" smtClean="0"/>
              <a:t>Type into GoFormative.com next to the corresponding CUT</a:t>
            </a:r>
          </a:p>
        </p:txBody>
      </p:sp>
      <p:pic>
        <p:nvPicPr>
          <p:cNvPr id="1028" name="Picture 4" descr="Image result for newspaper articl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00" y="1563718"/>
            <a:ext cx="40695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5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separate sheet of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705630"/>
          </a:xfrm>
        </p:spPr>
        <p:txBody>
          <a:bodyPr/>
          <a:lstStyle/>
          <a:p>
            <a:r>
              <a:rPr lang="en-US" dirty="0" smtClean="0"/>
              <a:t>List this: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Who:</a:t>
            </a:r>
          </a:p>
          <a:p>
            <a:r>
              <a:rPr lang="en-US" dirty="0" smtClean="0"/>
              <a:t>What:</a:t>
            </a:r>
          </a:p>
          <a:p>
            <a:r>
              <a:rPr lang="en-US" dirty="0" smtClean="0"/>
              <a:t>Where:</a:t>
            </a:r>
          </a:p>
          <a:p>
            <a:r>
              <a:rPr lang="en-US" dirty="0" smtClean="0"/>
              <a:t>When:</a:t>
            </a:r>
          </a:p>
          <a:p>
            <a:r>
              <a:rPr lang="en-US" dirty="0" smtClean="0"/>
              <a:t>Why:</a:t>
            </a:r>
          </a:p>
          <a:p>
            <a:r>
              <a:rPr lang="en-US" dirty="0" smtClean="0"/>
              <a:t>How: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343400" cy="49982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Here’s your story: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Report what you had for dinner </a:t>
            </a:r>
            <a:r>
              <a:rPr lang="en-US" i="1" dirty="0" smtClean="0"/>
              <a:t>last night</a:t>
            </a:r>
            <a:r>
              <a:rPr lang="en-US" dirty="0" smtClean="0"/>
              <a:t>. Be precise!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Remember, don’t let your bias interfere with the facts! Even if you think the story is silly, it’s your job as the reporter to not let that show!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LEDE Station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2821"/>
            <a:ext cx="3657600" cy="506278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Who: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drama students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What:</a:t>
            </a:r>
            <a:r>
              <a:rPr lang="en-US" dirty="0"/>
              <a:t> </a:t>
            </a:r>
            <a:r>
              <a:rPr lang="en-US" dirty="0" smtClean="0"/>
              <a:t>Practicing their lines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When:  </a:t>
            </a:r>
            <a:r>
              <a:rPr lang="en-US" dirty="0" smtClean="0"/>
              <a:t>2nd Block Honors Drama </a:t>
            </a:r>
            <a:endParaRPr lang="en-US" dirty="0"/>
          </a:p>
          <a:p>
            <a:pPr lvl="0"/>
            <a:r>
              <a:rPr lang="en-US" b="1" dirty="0"/>
              <a:t> Where: </a:t>
            </a:r>
            <a:r>
              <a:rPr lang="en-US" dirty="0"/>
              <a:t>Room </a:t>
            </a:r>
            <a:r>
              <a:rPr lang="en-US" dirty="0" smtClean="0"/>
              <a:t>D-7; drama room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Why:</a:t>
            </a:r>
            <a:r>
              <a:rPr lang="en-US" dirty="0"/>
              <a:t> </a:t>
            </a:r>
            <a:r>
              <a:rPr lang="en-US" dirty="0" smtClean="0"/>
              <a:t>For the upcoming drama production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92964" y="0"/>
            <a:ext cx="2133600" cy="1676400"/>
            <a:chOff x="6096000" y="76200"/>
            <a:chExt cx="2133600" cy="1676400"/>
          </a:xfrm>
        </p:grpSpPr>
        <p:sp>
          <p:nvSpPr>
            <p:cNvPr id="6" name="Explosion 2 5"/>
            <p:cNvSpPr/>
            <p:nvPr/>
          </p:nvSpPr>
          <p:spPr bwMode="auto">
            <a:xfrm>
              <a:off x="6096000" y="76200"/>
              <a:ext cx="2133600" cy="1676400"/>
            </a:xfrm>
            <a:prstGeom prst="irregularSeal2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2263" y="601853"/>
              <a:ext cx="1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Create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LEDE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133600"/>
            <a:ext cx="4913376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2003</TotalTime>
  <Words>793</Words>
  <Application>Microsoft Office PowerPoint</Application>
  <PresentationFormat>On-screen Show (4:3)</PresentationFormat>
  <Paragraphs>140</Paragraphs>
  <Slides>28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</vt:lpstr>
      <vt:lpstr>Wingdings</vt:lpstr>
      <vt:lpstr>Blue Segoe 4-3 template-template_April-17-2007</vt:lpstr>
      <vt:lpstr>White with Courier font for code slides</vt:lpstr>
      <vt:lpstr>Unit 4: Writing for the News</vt:lpstr>
      <vt:lpstr>Recipe for the…</vt:lpstr>
      <vt:lpstr>Practice Review</vt:lpstr>
      <vt:lpstr>PowerPoint Presentation</vt:lpstr>
      <vt:lpstr>PowerPoint Presentation</vt:lpstr>
      <vt:lpstr>PowerPoint Presentation</vt:lpstr>
      <vt:lpstr>Activity Day</vt:lpstr>
      <vt:lpstr>On a separate sheet of paper…</vt:lpstr>
      <vt:lpstr>LEDE Station #1</vt:lpstr>
      <vt:lpstr>LEDE Station #2</vt:lpstr>
      <vt:lpstr>LEDE Station #3</vt:lpstr>
      <vt:lpstr>LEDE Station #4</vt:lpstr>
      <vt:lpstr>LEDE Station #5</vt:lpstr>
      <vt:lpstr>LEDE Station #6</vt:lpstr>
      <vt:lpstr>LEDE Station #7</vt:lpstr>
      <vt:lpstr>LEDE Station #8</vt:lpstr>
      <vt:lpstr>What did U come up with???</vt:lpstr>
      <vt:lpstr>Practice Makes… BETTER!!!</vt:lpstr>
      <vt:lpstr>Cut #1</vt:lpstr>
      <vt:lpstr>Cut #2</vt:lpstr>
      <vt:lpstr>Cut #3</vt:lpstr>
      <vt:lpstr>Cut #4</vt:lpstr>
      <vt:lpstr>Cut #5</vt:lpstr>
      <vt:lpstr>Cut #6</vt:lpstr>
      <vt:lpstr>Cut #7</vt:lpstr>
      <vt:lpstr>Cut #8</vt:lpstr>
      <vt:lpstr>Cut #9</vt:lpstr>
      <vt:lpstr>Cut #10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notice???</dc:title>
  <dc:creator>Wazaney, Kristopher J.</dc:creator>
  <cp:keywords/>
  <cp:lastModifiedBy>Morgan, Hillary D.</cp:lastModifiedBy>
  <cp:revision>14</cp:revision>
  <dcterms:created xsi:type="dcterms:W3CDTF">2016-09-28T16:28:02Z</dcterms:created>
  <dcterms:modified xsi:type="dcterms:W3CDTF">2017-03-01T18:03:24Z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